
<file path=[Content_Types].xml><?xml version="1.0" encoding="utf-8"?>
<Types xmlns="http://schemas.openxmlformats.org/package/2006/content-types">
  <Default Extension="jpeg" ContentType="image/jpeg"/>
  <Default Extension="wdp" ContentType="image/vnd.ms-photo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sldIdLst>
    <p:sldId id="264" r:id="rId3"/>
    <p:sldId id="257" r:id="rId4"/>
    <p:sldId id="261" r:id="rId5"/>
    <p:sldId id="262" r:id="rId6"/>
    <p:sldId id="263" r:id="rId7"/>
    <p:sldId id="258" r:id="rId8"/>
    <p:sldId id="259" r:id="rId9"/>
  </p:sldIdLst>
  <p:sldSz cx="10687050" cy="6011545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sz="1700" kern="1200">
        <a:solidFill>
          <a:schemeClr val="tx1"/>
        </a:solidFill>
        <a:latin typeface="Arial" panose="020B060402020209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700" kern="1200">
        <a:solidFill>
          <a:schemeClr val="tx1"/>
        </a:solidFill>
        <a:latin typeface="Arial" panose="020B060402020209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700" kern="1200">
        <a:solidFill>
          <a:schemeClr val="tx1"/>
        </a:solidFill>
        <a:latin typeface="Arial" panose="020B060402020209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700" kern="1200">
        <a:solidFill>
          <a:schemeClr val="tx1"/>
        </a:solidFill>
        <a:latin typeface="Arial" panose="020B060402020209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700" kern="1200">
        <a:solidFill>
          <a:schemeClr val="tx1"/>
        </a:solidFill>
        <a:latin typeface="Arial" panose="020B060402020209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700" kern="1200">
        <a:solidFill>
          <a:schemeClr val="tx1"/>
        </a:solidFill>
        <a:latin typeface="Arial" panose="020B060402020209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sz="1700" kern="1200">
        <a:solidFill>
          <a:schemeClr val="tx1"/>
        </a:solidFill>
        <a:latin typeface="Arial" panose="020B060402020209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sz="1700" kern="1200">
        <a:solidFill>
          <a:schemeClr val="tx1"/>
        </a:solidFill>
        <a:latin typeface="Arial" panose="020B060402020209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sz="1700" kern="1200">
        <a:solidFill>
          <a:schemeClr val="tx1"/>
        </a:solidFill>
        <a:latin typeface="Arial" panose="020B060402020209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44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364" autoAdjust="0"/>
  </p:normalViewPr>
  <p:slideViewPr>
    <p:cSldViewPr snapToObjects="1">
      <p:cViewPr>
        <p:scale>
          <a:sx n="112" d="100"/>
          <a:sy n="112" d="100"/>
        </p:scale>
        <p:origin x="-354" y="-462"/>
      </p:cViewPr>
      <p:guideLst>
        <p:guide orient="horz" pos="1858"/>
        <p:guide pos="334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/Relationships>
</file>

<file path=ppt/media/>
</file>

<file path=ppt/media/hdphoto1.wdp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eaLnBrk="0" hangingPunct="0">
              <a:buFont typeface="Arial" panose="020B0604020202090204" pitchFamily="34" charset="0"/>
              <a:buNone/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 eaLnBrk="0" hangingPunct="0">
              <a:buFont typeface="Arial" panose="020B0604020202090204" pitchFamily="34" charset="0"/>
              <a:buNone/>
              <a:defRPr sz="1200"/>
            </a:lvl1pPr>
          </a:lstStyle>
          <a:p>
            <a:pPr>
              <a:defRPr/>
            </a:pPr>
            <a:fld id="{A9344A62-3E12-444F-BB42-FA0A054CC7DC}" type="datetimeFigureOut">
              <a:rPr lang="zh-CN" altLang="en-US"/>
            </a:fld>
            <a:endParaRPr lang="en-US"/>
          </a:p>
        </p:txBody>
      </p:sp>
      <p:sp>
        <p:nvSpPr>
          <p:cNvPr id="3076" name="Rectangle 4"/>
          <p:cNvSpPr>
            <a:spLocks noGrp="1" noRot="1" noChangeAspect="1" noChangeArrowheads="1"/>
          </p:cNvSpPr>
          <p:nvPr>
            <p:ph type="sldImg" idx="2"/>
          </p:nvPr>
        </p:nvSpPr>
        <p:spPr bwMode="auto">
          <a:xfrm>
            <a:off x="382588" y="685800"/>
            <a:ext cx="6092825" cy="3429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sp>
      <p:sp>
        <p:nvSpPr>
          <p:cNvPr id="4101" name="Rectangle 5"/>
          <p:cNvSpPr>
            <a:spLocks noGrp="1" noRot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 noProof="0" smtClean="0"/>
              <a:t>单击此处编辑母版文本样式</a:t>
            </a:r>
            <a:endParaRPr lang="zh-CN" altLang="en-US" noProof="0" smtClean="0"/>
          </a:p>
          <a:p>
            <a:pPr lvl="1"/>
            <a:r>
              <a:rPr lang="zh-CN" altLang="en-US" noProof="0" smtClean="0"/>
              <a:t>第二级</a:t>
            </a:r>
            <a:endParaRPr lang="zh-CN" altLang="en-US" noProof="0" smtClean="0"/>
          </a:p>
          <a:p>
            <a:pPr lvl="2"/>
            <a:r>
              <a:rPr lang="zh-CN" altLang="en-US" noProof="0" smtClean="0"/>
              <a:t>第三级</a:t>
            </a:r>
            <a:endParaRPr lang="zh-CN" altLang="en-US" noProof="0" smtClean="0"/>
          </a:p>
          <a:p>
            <a:pPr lvl="3"/>
            <a:r>
              <a:rPr lang="zh-CN" altLang="en-US" noProof="0" smtClean="0"/>
              <a:t>第四级</a:t>
            </a:r>
            <a:endParaRPr lang="zh-CN" altLang="en-US" noProof="0" smtClean="0"/>
          </a:p>
          <a:p>
            <a:pPr lvl="4"/>
            <a:r>
              <a:rPr lang="zh-CN" altLang="en-US" noProof="0" smtClean="0"/>
              <a:t>第五级</a:t>
            </a:r>
            <a:endParaRPr lang="zh-CN" altLang="en-US" noProof="0" smtClean="0"/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/>
          <a:lstStyle>
            <a:lvl1pPr eaLnBrk="0" hangingPunct="0">
              <a:buFont typeface="Arial" panose="020B0604020202090204" pitchFamily="34" charset="0"/>
              <a:buNone/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/>
          <a:lstStyle>
            <a:lvl1pPr algn="r" eaLnBrk="0" hangingPunct="0">
              <a:buFont typeface="Arial" panose="020B0604020202090204" pitchFamily="34" charset="0"/>
              <a:buNone/>
              <a:defRPr sz="1200" smtClean="0"/>
            </a:lvl1pPr>
          </a:lstStyle>
          <a:p>
            <a:pPr>
              <a:defRPr/>
            </a:pPr>
            <a:fld id="{1E58DD24-B2B7-4B39-BD9C-91E8515D349B}" type="slidenum">
              <a:rPr lang="zh-CN" altLang="en-US"/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801200" y="1866900"/>
            <a:ext cx="9084651" cy="128905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zh-CN" noProof="0" smtClean="0"/>
              <a:t>单击此处编辑母版标题样式</a:t>
            </a:r>
            <a:endParaRPr lang="zh-CN" noProof="0" smtClean="0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602398" y="3406775"/>
            <a:ext cx="7482255" cy="15367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pPr lvl="0"/>
            <a:r>
              <a:rPr lang="zh-CN" noProof="0" smtClean="0"/>
              <a:t>单击此处编辑母版副标题样式</a:t>
            </a:r>
            <a:endParaRPr lang="zh-CN" noProof="0" smtClean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 sz="1400"/>
            </a:lvl1pPr>
          </a:lstStyle>
          <a:p>
            <a:pPr>
              <a:defRPr/>
            </a:pPr>
            <a:fld id="{5692BA63-D444-4DE9-9504-40DA1283DE72}" type="datetime1">
              <a:rPr lang="zh-CN" altLang="en-US"/>
            </a:fld>
            <a:endParaRPr lang="zh-CN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 sz="14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sz="1400" smtClean="0"/>
            </a:lvl1pPr>
          </a:lstStyle>
          <a:p>
            <a:pPr>
              <a:defRPr/>
            </a:pPr>
            <a:fld id="{45C1F7A2-009D-4AFF-9797-2E5EB4DDA200}" type="slidenum">
              <a:rPr lang="zh-CN" altLang="zh-CN"/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7A04508-F39E-4A33-B366-4C929FD068E0}" type="datetime1">
              <a:rPr lang="zh-CN" altLang="en-US"/>
            </a:fld>
            <a:endParaRPr lang="zh-CN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5D728C7-33B3-4A61-8413-5FE463CE277E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749949" y="241301"/>
            <a:ext cx="2403596" cy="5129213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35390" y="241301"/>
            <a:ext cx="7033583" cy="5129213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9F67FF0-F36E-4DAE-9163-24A0CFAEB5FE}" type="datetime1">
              <a:rPr lang="zh-CN" altLang="en-US"/>
            </a:fld>
            <a:endParaRPr lang="zh-CN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3841CC0-D0BD-4CE0-A947-3CF3106FA0B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C153CBF-E402-4F63-AF9D-42B87A52FBD2}" type="datetime1">
              <a:rPr lang="zh-CN" altLang="en-US"/>
            </a:fld>
            <a:endParaRPr lang="zh-CN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3FE91ED-D745-4804-913E-9B8E8E84FD4A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44558" y="3862389"/>
            <a:ext cx="9082767" cy="1195387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44558" y="2547938"/>
            <a:ext cx="9082767" cy="131445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15149AB-8FC8-4F94-99D5-B29846D1DAD1}" type="datetime1">
              <a:rPr lang="zh-CN" altLang="en-US"/>
            </a:fld>
            <a:endParaRPr lang="zh-CN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110CC7-3371-4048-9D13-E2CCA27A00E4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35390" y="1403351"/>
            <a:ext cx="4718590" cy="39671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434956" y="1403351"/>
            <a:ext cx="4718589" cy="39671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CE266B8-8017-498E-8AC2-438C44D80643}" type="datetime1">
              <a:rPr lang="zh-CN" altLang="en-US"/>
            </a:fld>
            <a:endParaRPr lang="zh-CN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4EACF57-BCD8-4A30-A8A0-F8123E143935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33505" y="241301"/>
            <a:ext cx="9620041" cy="1001713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33506" y="1346200"/>
            <a:ext cx="4722359" cy="56038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33506" y="1906589"/>
            <a:ext cx="4722359" cy="346392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5429301" y="1346200"/>
            <a:ext cx="4724245" cy="56038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429301" y="1906589"/>
            <a:ext cx="4724245" cy="346392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CDE92E5-29F8-4E22-A5E1-3DE409DFBF48}" type="datetime1">
              <a:rPr lang="zh-CN" altLang="en-US"/>
            </a:fld>
            <a:endParaRPr lang="zh-CN" alt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2604A71-4A72-4885-B09D-6FC6CD024018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028D5FB-AE99-477F-B292-1AD43F6638EE}" type="datetime1">
              <a:rPr lang="zh-CN" altLang="en-US"/>
            </a:fld>
            <a:endParaRPr lang="zh-CN" alt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6E560E9-ACF3-4E47-AB04-9B7CF8BBF92D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0FBCD0-CE4F-43CE-AC7B-838B8E190A10}" type="datetime1">
              <a:rPr lang="zh-CN" altLang="en-US"/>
            </a:fld>
            <a:endParaRPr lang="zh-CN" alt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25AD9B2-28D7-4644-8F94-B86504193B79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33505" y="239714"/>
            <a:ext cx="3517734" cy="1017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177546" y="239713"/>
            <a:ext cx="5976000" cy="5130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533505" y="1257301"/>
            <a:ext cx="3517734" cy="411321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D43581-AE36-4320-99F5-72E580CFE1A3}" type="datetime1">
              <a:rPr lang="zh-CN" altLang="en-US"/>
            </a:fld>
            <a:endParaRPr lang="zh-CN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E65B100-FF57-496B-9FEE-4679F0452E97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94429" y="4208464"/>
            <a:ext cx="6413361" cy="4968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094429" y="536575"/>
            <a:ext cx="6413361" cy="360838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094429" y="4705350"/>
            <a:ext cx="6413361" cy="7048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0013EEA-C29C-48C4-B07C-7314CA9AA6A1}" type="datetime1">
              <a:rPr lang="zh-CN" altLang="en-US"/>
            </a:fld>
            <a:endParaRPr lang="zh-CN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08B526-08D3-4A0C-BE99-DD1759BB0BB0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34988" y="241300"/>
            <a:ext cx="9618662" cy="1001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144" tIns="45072" rIns="90144" bIns="45072" numCol="1" anchor="ctr" anchorCtr="0" compatLnSpc="1"/>
          <a:lstStyle/>
          <a:p>
            <a:pPr lvl="0"/>
            <a:r>
              <a:rPr lang="zh-CN" altLang="zh-CN" smtClean="0"/>
              <a:t>单击此处编辑母版标题样式</a:t>
            </a:r>
            <a:endParaRPr lang="zh-CN" altLang="zh-CN" smtClean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34988" y="1403350"/>
            <a:ext cx="9618662" cy="3967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144" tIns="45072" rIns="90144" bIns="45072" numCol="1" anchor="t" anchorCtr="0" compatLnSpc="1"/>
          <a:lstStyle/>
          <a:p>
            <a:pPr lvl="0"/>
            <a:r>
              <a:rPr lang="zh-CN" altLang="zh-CN" smtClean="0"/>
              <a:t>单击此处编辑母版文本样式</a:t>
            </a:r>
            <a:endParaRPr lang="zh-CN" altLang="zh-CN" smtClean="0"/>
          </a:p>
          <a:p>
            <a:pPr lvl="1"/>
            <a:r>
              <a:rPr lang="zh-CN" altLang="zh-CN" smtClean="0"/>
              <a:t>第二级</a:t>
            </a:r>
            <a:endParaRPr lang="zh-CN" altLang="zh-CN" smtClean="0"/>
          </a:p>
          <a:p>
            <a:pPr lvl="2"/>
            <a:r>
              <a:rPr lang="zh-CN" altLang="zh-CN" smtClean="0"/>
              <a:t>第三级</a:t>
            </a:r>
            <a:endParaRPr lang="zh-CN" altLang="zh-CN" smtClean="0"/>
          </a:p>
          <a:p>
            <a:pPr lvl="3"/>
            <a:r>
              <a:rPr lang="zh-CN" altLang="zh-CN" smtClean="0"/>
              <a:t>第四级</a:t>
            </a:r>
            <a:endParaRPr lang="zh-CN" altLang="zh-CN" smtClean="0"/>
          </a:p>
          <a:p>
            <a:pPr lvl="4"/>
            <a:r>
              <a:rPr lang="zh-CN" altLang="zh-CN" smtClean="0"/>
              <a:t>第五级</a:t>
            </a:r>
            <a:endParaRPr lang="zh-CN" altLang="zh-CN" smtClean="0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534988" y="5473700"/>
            <a:ext cx="2492375" cy="41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144" tIns="45072" rIns="90144" bIns="45072" numCol="1" anchor="t" anchorCtr="0" compatLnSpc="1"/>
          <a:lstStyle>
            <a:lvl1pPr eaLnBrk="1" hangingPunct="1">
              <a:buFont typeface="Arial" panose="020B0604020202090204" pitchFamily="34" charset="0"/>
              <a:buNone/>
              <a:defRPr sz="1300"/>
            </a:lvl1pPr>
          </a:lstStyle>
          <a:p>
            <a:pPr>
              <a:defRPr/>
            </a:pPr>
            <a:fld id="{61667755-C69C-40A6-9272-5C7DB4BB95C2}" type="datetime1">
              <a:rPr lang="zh-CN" altLang="en-US"/>
            </a:fld>
            <a:endParaRPr lang="zh-CN" alt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651250" y="5473700"/>
            <a:ext cx="3384550" cy="41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144" tIns="45072" rIns="90144" bIns="45072" numCol="1" anchor="t" anchorCtr="0" compatLnSpc="1"/>
          <a:lstStyle>
            <a:lvl1pPr algn="ctr" eaLnBrk="1" hangingPunct="1">
              <a:buFont typeface="Arial" panose="020B0604020202090204" pitchFamily="34" charset="0"/>
              <a:buNone/>
              <a:defRPr sz="13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659688" y="5473700"/>
            <a:ext cx="2493962" cy="41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144" tIns="45072" rIns="90144" bIns="45072" numCol="1" anchor="t" anchorCtr="0" compatLnSpc="1"/>
          <a:lstStyle>
            <a:lvl1pPr algn="r" eaLnBrk="1" hangingPunct="1">
              <a:buFont typeface="Arial" panose="020B0604020202090204" pitchFamily="34" charset="0"/>
              <a:buNone/>
              <a:defRPr sz="1300" smtClean="0"/>
            </a:lvl1pPr>
          </a:lstStyle>
          <a:p>
            <a:pPr>
              <a:defRPr/>
            </a:pPr>
            <a:fld id="{BA7778AB-83ED-4CC6-8127-1635A6BA4FAF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01700" rtl="0" eaLnBrk="0" fontAlgn="base" hangingPunct="0">
        <a:spcBef>
          <a:spcPct val="0"/>
        </a:spcBef>
        <a:spcAft>
          <a:spcPct val="0"/>
        </a:spcAft>
        <a:defRPr sz="4300">
          <a:solidFill>
            <a:schemeClr val="tx2"/>
          </a:solidFill>
          <a:latin typeface="+mj-lt"/>
          <a:ea typeface="+mj-ea"/>
          <a:cs typeface="+mj-cs"/>
        </a:defRPr>
      </a:lvl1pPr>
      <a:lvl2pPr algn="ctr" defTabSz="901700" rtl="0" eaLnBrk="0" fontAlgn="base" hangingPunct="0">
        <a:spcBef>
          <a:spcPct val="0"/>
        </a:spcBef>
        <a:spcAft>
          <a:spcPct val="0"/>
        </a:spcAft>
        <a:defRPr sz="4300">
          <a:solidFill>
            <a:schemeClr val="tx2"/>
          </a:solidFill>
          <a:latin typeface="Arial" panose="020B0604020202090204" pitchFamily="34" charset="0"/>
          <a:ea typeface="宋体" panose="02010600030101010101" pitchFamily="2" charset="-122"/>
        </a:defRPr>
      </a:lvl2pPr>
      <a:lvl3pPr algn="ctr" defTabSz="901700" rtl="0" eaLnBrk="0" fontAlgn="base" hangingPunct="0">
        <a:spcBef>
          <a:spcPct val="0"/>
        </a:spcBef>
        <a:spcAft>
          <a:spcPct val="0"/>
        </a:spcAft>
        <a:defRPr sz="4300">
          <a:solidFill>
            <a:schemeClr val="tx2"/>
          </a:solidFill>
          <a:latin typeface="Arial" panose="020B0604020202090204" pitchFamily="34" charset="0"/>
          <a:ea typeface="宋体" panose="02010600030101010101" pitchFamily="2" charset="-122"/>
        </a:defRPr>
      </a:lvl3pPr>
      <a:lvl4pPr algn="ctr" defTabSz="901700" rtl="0" eaLnBrk="0" fontAlgn="base" hangingPunct="0">
        <a:spcBef>
          <a:spcPct val="0"/>
        </a:spcBef>
        <a:spcAft>
          <a:spcPct val="0"/>
        </a:spcAft>
        <a:defRPr sz="4300">
          <a:solidFill>
            <a:schemeClr val="tx2"/>
          </a:solidFill>
          <a:latin typeface="Arial" panose="020B0604020202090204" pitchFamily="34" charset="0"/>
          <a:ea typeface="宋体" panose="02010600030101010101" pitchFamily="2" charset="-122"/>
        </a:defRPr>
      </a:lvl4pPr>
      <a:lvl5pPr algn="ctr" defTabSz="901700" rtl="0" eaLnBrk="0" fontAlgn="base" hangingPunct="0">
        <a:spcBef>
          <a:spcPct val="0"/>
        </a:spcBef>
        <a:spcAft>
          <a:spcPct val="0"/>
        </a:spcAft>
        <a:defRPr sz="4300">
          <a:solidFill>
            <a:schemeClr val="tx2"/>
          </a:solidFill>
          <a:latin typeface="Arial" panose="020B0604020202090204" pitchFamily="34" charset="0"/>
          <a:ea typeface="宋体" panose="02010600030101010101" pitchFamily="2" charset="-122"/>
        </a:defRPr>
      </a:lvl5pPr>
      <a:lvl6pPr marL="457200" algn="ctr" defTabSz="901700" rtl="0" eaLnBrk="0" fontAlgn="base" hangingPunct="0">
        <a:spcBef>
          <a:spcPct val="0"/>
        </a:spcBef>
        <a:spcAft>
          <a:spcPct val="0"/>
        </a:spcAft>
        <a:defRPr sz="4300">
          <a:solidFill>
            <a:schemeClr val="tx2"/>
          </a:solidFill>
          <a:latin typeface="Arial" panose="020B0604020202090204" pitchFamily="34" charset="0"/>
          <a:ea typeface="宋体" panose="02010600030101010101" pitchFamily="2" charset="-122"/>
        </a:defRPr>
      </a:lvl6pPr>
      <a:lvl7pPr marL="914400" algn="ctr" defTabSz="901700" rtl="0" eaLnBrk="0" fontAlgn="base" hangingPunct="0">
        <a:spcBef>
          <a:spcPct val="0"/>
        </a:spcBef>
        <a:spcAft>
          <a:spcPct val="0"/>
        </a:spcAft>
        <a:defRPr sz="4300">
          <a:solidFill>
            <a:schemeClr val="tx2"/>
          </a:solidFill>
          <a:latin typeface="Arial" panose="020B0604020202090204" pitchFamily="34" charset="0"/>
          <a:ea typeface="宋体" panose="02010600030101010101" pitchFamily="2" charset="-122"/>
        </a:defRPr>
      </a:lvl7pPr>
      <a:lvl8pPr marL="1371600" algn="ctr" defTabSz="901700" rtl="0" eaLnBrk="0" fontAlgn="base" hangingPunct="0">
        <a:spcBef>
          <a:spcPct val="0"/>
        </a:spcBef>
        <a:spcAft>
          <a:spcPct val="0"/>
        </a:spcAft>
        <a:defRPr sz="4300">
          <a:solidFill>
            <a:schemeClr val="tx2"/>
          </a:solidFill>
          <a:latin typeface="Arial" panose="020B0604020202090204" pitchFamily="34" charset="0"/>
          <a:ea typeface="宋体" panose="02010600030101010101" pitchFamily="2" charset="-122"/>
        </a:defRPr>
      </a:lvl8pPr>
      <a:lvl9pPr marL="1828800" algn="ctr" defTabSz="901700" rtl="0" eaLnBrk="0" fontAlgn="base" hangingPunct="0">
        <a:spcBef>
          <a:spcPct val="0"/>
        </a:spcBef>
        <a:spcAft>
          <a:spcPct val="0"/>
        </a:spcAft>
        <a:defRPr sz="4300">
          <a:solidFill>
            <a:schemeClr val="tx2"/>
          </a:solidFill>
          <a:latin typeface="Arial" panose="020B0604020202090204" pitchFamily="34" charset="0"/>
          <a:ea typeface="宋体" panose="02010600030101010101" pitchFamily="2" charset="-122"/>
        </a:defRPr>
      </a:lvl9pPr>
    </p:titleStyle>
    <p:bodyStyle>
      <a:lvl1pPr marL="338455" indent="-338455" algn="l" defTabSz="901700" rtl="0" eaLnBrk="0" fontAlgn="base" hangingPunct="0">
        <a:spcBef>
          <a:spcPct val="20000"/>
        </a:spcBef>
        <a:spcAft>
          <a:spcPct val="0"/>
        </a:spcAft>
        <a:buChar char="•"/>
        <a:defRPr sz="3100">
          <a:solidFill>
            <a:schemeClr val="tx1"/>
          </a:solidFill>
          <a:latin typeface="+mn-lt"/>
          <a:ea typeface="+mn-ea"/>
          <a:cs typeface="+mn-cs"/>
        </a:defRPr>
      </a:lvl1pPr>
      <a:lvl2pPr marL="733425" indent="-282575" algn="l" defTabSz="901700" rtl="0" eaLnBrk="0" fontAlgn="base" hangingPunct="0">
        <a:spcBef>
          <a:spcPct val="20000"/>
        </a:spcBef>
        <a:spcAft>
          <a:spcPct val="0"/>
        </a:spcAft>
        <a:buChar char="–"/>
        <a:defRPr sz="2700">
          <a:solidFill>
            <a:schemeClr val="tx1"/>
          </a:solidFill>
          <a:latin typeface="+mn-lt"/>
          <a:ea typeface="+mn-ea"/>
        </a:defRPr>
      </a:lvl2pPr>
      <a:lvl3pPr marL="1127125" indent="-225425" algn="l" defTabSz="901700" rtl="0" eaLnBrk="0" fontAlgn="base" hangingPunct="0">
        <a:spcBef>
          <a:spcPct val="20000"/>
        </a:spcBef>
        <a:spcAft>
          <a:spcPct val="0"/>
        </a:spcAft>
        <a:buChar char="•"/>
        <a:defRPr sz="2300">
          <a:solidFill>
            <a:schemeClr val="tx1"/>
          </a:solidFill>
          <a:latin typeface="+mn-lt"/>
          <a:ea typeface="+mn-ea"/>
        </a:defRPr>
      </a:lvl3pPr>
      <a:lvl4pPr marL="1577975" indent="-225425" algn="l" defTabSz="901700" rtl="0" eaLnBrk="0" fontAlgn="base" hangingPunct="0">
        <a:spcBef>
          <a:spcPct val="20000"/>
        </a:spcBef>
        <a:spcAft>
          <a:spcPct val="0"/>
        </a:spcAft>
        <a:buChar char="–"/>
        <a:defRPr sz="1900">
          <a:solidFill>
            <a:schemeClr val="tx1"/>
          </a:solidFill>
          <a:latin typeface="+mn-lt"/>
          <a:ea typeface="+mn-ea"/>
        </a:defRPr>
      </a:lvl4pPr>
      <a:lvl5pPr marL="2028825" indent="-225425" algn="l" defTabSz="901700" rtl="0" eaLnBrk="0" fontAlgn="base" hangingPunct="0">
        <a:spcBef>
          <a:spcPct val="20000"/>
        </a:spcBef>
        <a:spcAft>
          <a:spcPct val="0"/>
        </a:spcAft>
        <a:buChar char="»"/>
        <a:defRPr sz="1900">
          <a:solidFill>
            <a:schemeClr val="tx1"/>
          </a:solidFill>
          <a:latin typeface="+mn-lt"/>
          <a:ea typeface="+mn-ea"/>
        </a:defRPr>
      </a:lvl5pPr>
      <a:lvl6pPr marL="2486025" indent="-225425" algn="l" defTabSz="901700" rtl="0" eaLnBrk="0" fontAlgn="base" hangingPunct="0">
        <a:spcBef>
          <a:spcPct val="20000"/>
        </a:spcBef>
        <a:spcAft>
          <a:spcPct val="0"/>
        </a:spcAft>
        <a:buChar char="»"/>
        <a:defRPr sz="1900">
          <a:solidFill>
            <a:schemeClr val="tx1"/>
          </a:solidFill>
          <a:latin typeface="+mn-lt"/>
          <a:ea typeface="+mn-ea"/>
        </a:defRPr>
      </a:lvl6pPr>
      <a:lvl7pPr marL="2943225" indent="-225425" algn="l" defTabSz="901700" rtl="0" eaLnBrk="0" fontAlgn="base" hangingPunct="0">
        <a:spcBef>
          <a:spcPct val="20000"/>
        </a:spcBef>
        <a:spcAft>
          <a:spcPct val="0"/>
        </a:spcAft>
        <a:buChar char="»"/>
        <a:defRPr sz="1900">
          <a:solidFill>
            <a:schemeClr val="tx1"/>
          </a:solidFill>
          <a:latin typeface="+mn-lt"/>
          <a:ea typeface="+mn-ea"/>
        </a:defRPr>
      </a:lvl7pPr>
      <a:lvl8pPr marL="3400425" indent="-225425" algn="l" defTabSz="901700" rtl="0" eaLnBrk="0" fontAlgn="base" hangingPunct="0">
        <a:spcBef>
          <a:spcPct val="20000"/>
        </a:spcBef>
        <a:spcAft>
          <a:spcPct val="0"/>
        </a:spcAft>
        <a:buChar char="»"/>
        <a:defRPr sz="1900">
          <a:solidFill>
            <a:schemeClr val="tx1"/>
          </a:solidFill>
          <a:latin typeface="+mn-lt"/>
          <a:ea typeface="+mn-ea"/>
        </a:defRPr>
      </a:lvl8pPr>
      <a:lvl9pPr marL="3857625" indent="-225425" algn="l" defTabSz="901700" rtl="0" eaLnBrk="0" fontAlgn="base" hangingPunct="0">
        <a:spcBef>
          <a:spcPct val="20000"/>
        </a:spcBef>
        <a:spcAft>
          <a:spcPct val="0"/>
        </a:spcAft>
        <a:buChar char="»"/>
        <a:defRPr sz="19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hdphoto" Target="../media/hdphoto1.wdp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hdphoto" Target="../media/hdphoto1.wdp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3" b="15633"/>
          <a:stretch>
            <a:fillRect/>
          </a:stretch>
        </p:blipFill>
        <p:spPr>
          <a:xfrm>
            <a:off x="0" y="-69"/>
            <a:ext cx="10687050" cy="6012000"/>
          </a:xfrm>
          <a:prstGeom prst="rect">
            <a:avLst/>
          </a:prstGeom>
          <a:effectLst/>
        </p:spPr>
      </p:pic>
      <p:sp>
        <p:nvSpPr>
          <p:cNvPr id="69" name="任意多边形 68"/>
          <p:cNvSpPr/>
          <p:nvPr/>
        </p:nvSpPr>
        <p:spPr bwMode="auto">
          <a:xfrm>
            <a:off x="2917093" y="895352"/>
            <a:ext cx="4852864" cy="4221158"/>
          </a:xfrm>
          <a:custGeom>
            <a:avLst/>
            <a:gdLst>
              <a:gd name="connsiteX0" fmla="*/ 1202555 w 4852864"/>
              <a:gd name="connsiteY0" fmla="*/ 3649620 h 4221158"/>
              <a:gd name="connsiteX1" fmla="*/ 914523 w 4852864"/>
              <a:gd name="connsiteY1" fmla="*/ 3937652 h 4221158"/>
              <a:gd name="connsiteX2" fmla="*/ 914523 w 4852864"/>
              <a:gd name="connsiteY2" fmla="*/ 3937653 h 4221158"/>
              <a:gd name="connsiteX3" fmla="*/ 920375 w 4852864"/>
              <a:gd name="connsiteY3" fmla="*/ 3879605 h 4221158"/>
              <a:gd name="connsiteX4" fmla="*/ 1202555 w 4852864"/>
              <a:gd name="connsiteY4" fmla="*/ 3649621 h 4221158"/>
              <a:gd name="connsiteX5" fmla="*/ 1484735 w 4852864"/>
              <a:gd name="connsiteY5" fmla="*/ 3879605 h 4221158"/>
              <a:gd name="connsiteX6" fmla="*/ 1490587 w 4852864"/>
              <a:gd name="connsiteY6" fmla="*/ 3937653 h 4221158"/>
              <a:gd name="connsiteX7" fmla="*/ 1490587 w 4852864"/>
              <a:gd name="connsiteY7" fmla="*/ 3937652 h 4221158"/>
              <a:gd name="connsiteX8" fmla="*/ 1202555 w 4852864"/>
              <a:gd name="connsiteY8" fmla="*/ 3649620 h 4221158"/>
              <a:gd name="connsiteX9" fmla="*/ 1263008 w 4852864"/>
              <a:gd name="connsiteY9" fmla="*/ 0 h 4221158"/>
              <a:gd name="connsiteX10" fmla="*/ 3579899 w 4852864"/>
              <a:gd name="connsiteY10" fmla="*/ 0 h 4221158"/>
              <a:gd name="connsiteX11" fmla="*/ 3536141 w 4852864"/>
              <a:gd name="connsiteY11" fmla="*/ 13583 h 4221158"/>
              <a:gd name="connsiteX12" fmla="*/ 3360224 w 4852864"/>
              <a:gd name="connsiteY12" fmla="*/ 278980 h 4221158"/>
              <a:gd name="connsiteX13" fmla="*/ 3360224 w 4852864"/>
              <a:gd name="connsiteY13" fmla="*/ 278980 h 4221158"/>
              <a:gd name="connsiteX14" fmla="*/ 3373174 w 4852864"/>
              <a:gd name="connsiteY14" fmla="*/ 193328 h 4221158"/>
              <a:gd name="connsiteX15" fmla="*/ 3536141 w 4852864"/>
              <a:gd name="connsiteY15" fmla="*/ 13583 h 4221158"/>
              <a:gd name="connsiteX16" fmla="*/ 3579899 w 4852864"/>
              <a:gd name="connsiteY16" fmla="*/ 0 h 4221158"/>
              <a:gd name="connsiteX17" fmla="*/ 3716614 w 4852864"/>
              <a:gd name="connsiteY17" fmla="*/ 0 h 4221158"/>
              <a:gd name="connsiteX18" fmla="*/ 3760371 w 4852864"/>
              <a:gd name="connsiteY18" fmla="*/ 13583 h 4221158"/>
              <a:gd name="connsiteX19" fmla="*/ 3851926 w 4852864"/>
              <a:gd name="connsiteY19" fmla="*/ 75310 h 4221158"/>
              <a:gd name="connsiteX20" fmla="*/ 3867734 w 4852864"/>
              <a:gd name="connsiteY20" fmla="*/ 94469 h 4221158"/>
              <a:gd name="connsiteX21" fmla="*/ 3929571 w 4852864"/>
              <a:gd name="connsiteY21" fmla="*/ 218143 h 4221158"/>
              <a:gd name="connsiteX22" fmla="*/ 3930436 w 4852864"/>
              <a:gd name="connsiteY22" fmla="*/ 220931 h 4221158"/>
              <a:gd name="connsiteX23" fmla="*/ 3936288 w 4852864"/>
              <a:gd name="connsiteY23" fmla="*/ 278980 h 4221158"/>
              <a:gd name="connsiteX24" fmla="*/ 3936288 w 4852864"/>
              <a:gd name="connsiteY24" fmla="*/ 278980 h 4221158"/>
              <a:gd name="connsiteX25" fmla="*/ 3930436 w 4852864"/>
              <a:gd name="connsiteY25" fmla="*/ 220931 h 4221158"/>
              <a:gd name="connsiteX26" fmla="*/ 3929571 w 4852864"/>
              <a:gd name="connsiteY26" fmla="*/ 218143 h 4221158"/>
              <a:gd name="connsiteX27" fmla="*/ 4782339 w 4852864"/>
              <a:gd name="connsiteY27" fmla="*/ 1923678 h 4221158"/>
              <a:gd name="connsiteX28" fmla="*/ 4847075 w 4852864"/>
              <a:gd name="connsiteY28" fmla="*/ 2053150 h 4221158"/>
              <a:gd name="connsiteX29" fmla="*/ 4852864 w 4852864"/>
              <a:gd name="connsiteY29" fmla="*/ 2110578 h 4221158"/>
              <a:gd name="connsiteX30" fmla="*/ 4847075 w 4852864"/>
              <a:gd name="connsiteY30" fmla="*/ 2168008 h 4221158"/>
              <a:gd name="connsiteX31" fmla="*/ 4782341 w 4852864"/>
              <a:gd name="connsiteY31" fmla="*/ 2297475 h 4221158"/>
              <a:gd name="connsiteX32" fmla="*/ 3929571 w 4852864"/>
              <a:gd name="connsiteY32" fmla="*/ 4003014 h 4221158"/>
              <a:gd name="connsiteX33" fmla="*/ 3867735 w 4852864"/>
              <a:gd name="connsiteY33" fmla="*/ 4126687 h 4221158"/>
              <a:gd name="connsiteX34" fmla="*/ 3851926 w 4852864"/>
              <a:gd name="connsiteY34" fmla="*/ 4145846 h 4221158"/>
              <a:gd name="connsiteX35" fmla="*/ 3760371 w 4852864"/>
              <a:gd name="connsiteY35" fmla="*/ 4207574 h 4221158"/>
              <a:gd name="connsiteX36" fmla="*/ 3716614 w 4852864"/>
              <a:gd name="connsiteY36" fmla="*/ 4221157 h 4221158"/>
              <a:gd name="connsiteX37" fmla="*/ 3579899 w 4852864"/>
              <a:gd name="connsiteY37" fmla="*/ 4221157 h 4221158"/>
              <a:gd name="connsiteX38" fmla="*/ 1247471 w 4852864"/>
              <a:gd name="connsiteY38" fmla="*/ 4221157 h 4221158"/>
              <a:gd name="connsiteX39" fmla="*/ 1247461 w 4852864"/>
              <a:gd name="connsiteY39" fmla="*/ 4221158 h 4221158"/>
              <a:gd name="connsiteX40" fmla="*/ 1157649 w 4852864"/>
              <a:gd name="connsiteY40" fmla="*/ 4221158 h 4221158"/>
              <a:gd name="connsiteX41" fmla="*/ 1144506 w 4852864"/>
              <a:gd name="connsiteY41" fmla="*/ 4219833 h 4221158"/>
              <a:gd name="connsiteX42" fmla="*/ 998886 w 4852864"/>
              <a:gd name="connsiteY42" fmla="*/ 4141323 h 4221158"/>
              <a:gd name="connsiteX43" fmla="*/ 988052 w 4852864"/>
              <a:gd name="connsiteY43" fmla="*/ 4128193 h 4221158"/>
              <a:gd name="connsiteX44" fmla="*/ 920013 w 4852864"/>
              <a:gd name="connsiteY44" fmla="*/ 3992115 h 4221158"/>
              <a:gd name="connsiteX45" fmla="*/ 920013 w 4852864"/>
              <a:gd name="connsiteY45" fmla="*/ 3992114 h 4221158"/>
              <a:gd name="connsiteX46" fmla="*/ 76043 w 4852864"/>
              <a:gd name="connsiteY46" fmla="*/ 2304175 h 4221158"/>
              <a:gd name="connsiteX47" fmla="*/ 5240 w 4852864"/>
              <a:gd name="connsiteY47" fmla="*/ 2162570 h 4221158"/>
              <a:gd name="connsiteX48" fmla="*/ 0 w 4852864"/>
              <a:gd name="connsiteY48" fmla="*/ 2110578 h 4221158"/>
              <a:gd name="connsiteX49" fmla="*/ 5240 w 4852864"/>
              <a:gd name="connsiteY49" fmla="*/ 2058588 h 4221158"/>
              <a:gd name="connsiteX50" fmla="*/ 76045 w 4852864"/>
              <a:gd name="connsiteY50" fmla="*/ 1916978 h 4221158"/>
              <a:gd name="connsiteX51" fmla="*/ 909541 w 4852864"/>
              <a:gd name="connsiteY51" fmla="*/ 249988 h 4221158"/>
              <a:gd name="connsiteX52" fmla="*/ 906618 w 4852864"/>
              <a:gd name="connsiteY52" fmla="*/ 278980 h 4221158"/>
              <a:gd name="connsiteX53" fmla="*/ 906618 w 4852864"/>
              <a:gd name="connsiteY53" fmla="*/ 278980 h 4221158"/>
              <a:gd name="connsiteX54" fmla="*/ 909541 w 4852864"/>
              <a:gd name="connsiteY54" fmla="*/ 249989 h 4221158"/>
              <a:gd name="connsiteX55" fmla="*/ 1001023 w 4852864"/>
              <a:gd name="connsiteY55" fmla="*/ 67024 h 4221158"/>
              <a:gd name="connsiteX56" fmla="*/ 1033608 w 4852864"/>
              <a:gd name="connsiteY56" fmla="*/ 40139 h 4221158"/>
              <a:gd name="connsiteX57" fmla="*/ 1082535 w 4852864"/>
              <a:gd name="connsiteY57" fmla="*/ 13583 h 4221158"/>
              <a:gd name="connsiteX58" fmla="*/ 1126292 w 4852864"/>
              <a:gd name="connsiteY58" fmla="*/ 0 h 4221158"/>
              <a:gd name="connsiteX59" fmla="*/ 1263008 w 4852864"/>
              <a:gd name="connsiteY59" fmla="*/ 0 h 4221158"/>
              <a:gd name="connsiteX60" fmla="*/ 1306765 w 4852864"/>
              <a:gd name="connsiteY60" fmla="*/ 13583 h 4221158"/>
              <a:gd name="connsiteX61" fmla="*/ 1469732 w 4852864"/>
              <a:gd name="connsiteY61" fmla="*/ 193328 h 4221158"/>
              <a:gd name="connsiteX62" fmla="*/ 1482682 w 4852864"/>
              <a:gd name="connsiteY62" fmla="*/ 278980 h 4221158"/>
              <a:gd name="connsiteX63" fmla="*/ 1482682 w 4852864"/>
              <a:gd name="connsiteY63" fmla="*/ 278980 h 4221158"/>
              <a:gd name="connsiteX64" fmla="*/ 1306765 w 4852864"/>
              <a:gd name="connsiteY64" fmla="*/ 13583 h 4221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4852864" h="4221158">
                <a:moveTo>
                  <a:pt x="1202555" y="3649620"/>
                </a:moveTo>
                <a:cubicBezTo>
                  <a:pt x="1043479" y="3649620"/>
                  <a:pt x="914523" y="3778576"/>
                  <a:pt x="914523" y="3937652"/>
                </a:cubicBezTo>
                <a:lnTo>
                  <a:pt x="914523" y="3937653"/>
                </a:lnTo>
                <a:lnTo>
                  <a:pt x="920375" y="3879605"/>
                </a:lnTo>
                <a:cubicBezTo>
                  <a:pt x="947233" y="3748353"/>
                  <a:pt x="1063363" y="3649621"/>
                  <a:pt x="1202555" y="3649621"/>
                </a:cubicBezTo>
                <a:cubicBezTo>
                  <a:pt x="1341746" y="3649621"/>
                  <a:pt x="1457877" y="3748353"/>
                  <a:pt x="1484735" y="3879605"/>
                </a:cubicBezTo>
                <a:lnTo>
                  <a:pt x="1490587" y="3937653"/>
                </a:lnTo>
                <a:lnTo>
                  <a:pt x="1490587" y="3937652"/>
                </a:lnTo>
                <a:cubicBezTo>
                  <a:pt x="1490587" y="3778576"/>
                  <a:pt x="1361631" y="3649620"/>
                  <a:pt x="1202555" y="3649620"/>
                </a:cubicBezTo>
                <a:close/>
                <a:moveTo>
                  <a:pt x="1263008" y="0"/>
                </a:moveTo>
                <a:lnTo>
                  <a:pt x="3579899" y="0"/>
                </a:lnTo>
                <a:lnTo>
                  <a:pt x="3536141" y="13583"/>
                </a:lnTo>
                <a:cubicBezTo>
                  <a:pt x="3432762" y="57308"/>
                  <a:pt x="3360224" y="159673"/>
                  <a:pt x="3360224" y="278980"/>
                </a:cubicBezTo>
                <a:lnTo>
                  <a:pt x="3360224" y="278980"/>
                </a:lnTo>
                <a:lnTo>
                  <a:pt x="3373174" y="193328"/>
                </a:lnTo>
                <a:cubicBezTo>
                  <a:pt x="3398421" y="112156"/>
                  <a:pt x="3458607" y="46377"/>
                  <a:pt x="3536141" y="13583"/>
                </a:cubicBezTo>
                <a:lnTo>
                  <a:pt x="3579899" y="0"/>
                </a:lnTo>
                <a:lnTo>
                  <a:pt x="3716614" y="0"/>
                </a:lnTo>
                <a:lnTo>
                  <a:pt x="3760371" y="13583"/>
                </a:lnTo>
                <a:cubicBezTo>
                  <a:pt x="3794831" y="28158"/>
                  <a:pt x="3825864" y="49249"/>
                  <a:pt x="3851926" y="75310"/>
                </a:cubicBezTo>
                <a:lnTo>
                  <a:pt x="3867734" y="94469"/>
                </a:lnTo>
                <a:lnTo>
                  <a:pt x="3929571" y="218143"/>
                </a:lnTo>
                <a:lnTo>
                  <a:pt x="3930436" y="220931"/>
                </a:lnTo>
                <a:lnTo>
                  <a:pt x="3936288" y="278980"/>
                </a:lnTo>
                <a:lnTo>
                  <a:pt x="3936288" y="278980"/>
                </a:lnTo>
                <a:cubicBezTo>
                  <a:pt x="3936288" y="259095"/>
                  <a:pt x="3934273" y="239682"/>
                  <a:pt x="3930436" y="220931"/>
                </a:cubicBezTo>
                <a:lnTo>
                  <a:pt x="3929571" y="218143"/>
                </a:lnTo>
                <a:lnTo>
                  <a:pt x="4782339" y="1923678"/>
                </a:lnTo>
                <a:lnTo>
                  <a:pt x="4847075" y="2053150"/>
                </a:lnTo>
                <a:lnTo>
                  <a:pt x="4852864" y="2110578"/>
                </a:lnTo>
                <a:lnTo>
                  <a:pt x="4847075" y="2168008"/>
                </a:lnTo>
                <a:lnTo>
                  <a:pt x="4782341" y="2297475"/>
                </a:lnTo>
                <a:lnTo>
                  <a:pt x="3929571" y="4003014"/>
                </a:lnTo>
                <a:lnTo>
                  <a:pt x="3867735" y="4126687"/>
                </a:lnTo>
                <a:lnTo>
                  <a:pt x="3851926" y="4145846"/>
                </a:lnTo>
                <a:cubicBezTo>
                  <a:pt x="3825864" y="4171908"/>
                  <a:pt x="3794831" y="4192999"/>
                  <a:pt x="3760371" y="4207574"/>
                </a:cubicBezTo>
                <a:lnTo>
                  <a:pt x="3716614" y="4221157"/>
                </a:lnTo>
                <a:lnTo>
                  <a:pt x="3579899" y="4221157"/>
                </a:lnTo>
                <a:lnTo>
                  <a:pt x="1247471" y="4221157"/>
                </a:lnTo>
                <a:lnTo>
                  <a:pt x="1247461" y="4221158"/>
                </a:lnTo>
                <a:lnTo>
                  <a:pt x="1157649" y="4221158"/>
                </a:lnTo>
                <a:lnTo>
                  <a:pt x="1144506" y="4219833"/>
                </a:lnTo>
                <a:cubicBezTo>
                  <a:pt x="1088256" y="4208323"/>
                  <a:pt x="1037978" y="4180415"/>
                  <a:pt x="998886" y="4141323"/>
                </a:cubicBezTo>
                <a:lnTo>
                  <a:pt x="988052" y="4128193"/>
                </a:lnTo>
                <a:lnTo>
                  <a:pt x="920013" y="3992115"/>
                </a:lnTo>
                <a:lnTo>
                  <a:pt x="920013" y="3992114"/>
                </a:lnTo>
                <a:lnTo>
                  <a:pt x="76043" y="2304175"/>
                </a:lnTo>
                <a:lnTo>
                  <a:pt x="5240" y="2162570"/>
                </a:lnTo>
                <a:lnTo>
                  <a:pt x="0" y="2110578"/>
                </a:lnTo>
                <a:lnTo>
                  <a:pt x="5240" y="2058588"/>
                </a:lnTo>
                <a:lnTo>
                  <a:pt x="76045" y="1916978"/>
                </a:lnTo>
                <a:lnTo>
                  <a:pt x="909541" y="249988"/>
                </a:lnTo>
                <a:lnTo>
                  <a:pt x="906618" y="278980"/>
                </a:lnTo>
                <a:lnTo>
                  <a:pt x="906618" y="278980"/>
                </a:lnTo>
                <a:lnTo>
                  <a:pt x="909541" y="249989"/>
                </a:lnTo>
                <a:lnTo>
                  <a:pt x="1001023" y="67024"/>
                </a:lnTo>
                <a:lnTo>
                  <a:pt x="1033608" y="40139"/>
                </a:lnTo>
                <a:cubicBezTo>
                  <a:pt x="1048932" y="29787"/>
                  <a:pt x="1065305" y="20870"/>
                  <a:pt x="1082535" y="13583"/>
                </a:cubicBezTo>
                <a:lnTo>
                  <a:pt x="1126292" y="0"/>
                </a:lnTo>
                <a:lnTo>
                  <a:pt x="1263008" y="0"/>
                </a:lnTo>
                <a:lnTo>
                  <a:pt x="1306765" y="13583"/>
                </a:lnTo>
                <a:cubicBezTo>
                  <a:pt x="1384299" y="46377"/>
                  <a:pt x="1444485" y="112156"/>
                  <a:pt x="1469732" y="193328"/>
                </a:cubicBezTo>
                <a:lnTo>
                  <a:pt x="1482682" y="278980"/>
                </a:lnTo>
                <a:lnTo>
                  <a:pt x="1482682" y="278980"/>
                </a:lnTo>
                <a:cubicBezTo>
                  <a:pt x="1482682" y="159673"/>
                  <a:pt x="1410144" y="57308"/>
                  <a:pt x="1306765" y="13583"/>
                </a:cubicBezTo>
                <a:close/>
              </a:path>
            </a:pathLst>
          </a:cu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203200" dist="25400" dir="5400000" sx="102000" sy="102000" algn="t" rotWithShape="0">
              <a:prstClr val="black">
                <a:alpha val="86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</a:pPr>
            <a:endParaRPr kumimoji="0" lang="zh-CN" altLang="en-US" sz="17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  <a:ea typeface="宋体" panose="02010600030101010101" pitchFamily="2" charset="-122"/>
            </a:endParaRP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ctrTitle"/>
          </p:nvPr>
        </p:nvSpPr>
        <p:spPr>
          <a:xfrm>
            <a:off x="801687" y="1565771"/>
            <a:ext cx="9083675" cy="1976919"/>
          </a:xfrm>
          <a:effectLst/>
        </p:spPr>
        <p:txBody>
          <a:bodyPr/>
          <a:lstStyle/>
          <a:p>
            <a:pPr>
              <a:defRPr/>
            </a:pPr>
            <a:r>
              <a:rPr lang="zh-CN" altLang="en-US" sz="4800" dirty="0">
                <a:solidFill>
                  <a:schemeClr val="accent3">
                    <a:lumMod val="65000"/>
                  </a:schemeClr>
                </a:solidFill>
                <a:latin typeface="+mn-lt"/>
                <a:ea typeface="微软雅黑" panose="020B0503020204020204" pitchFamily="34" charset="-122"/>
              </a:rPr>
              <a:t>图片加载</a:t>
            </a:r>
            <a:endParaRPr lang="zh-CN" altLang="en-US" sz="4800" dirty="0">
              <a:solidFill>
                <a:schemeClr val="accent3">
                  <a:lumMod val="65000"/>
                </a:schemeClr>
              </a:solidFill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7" name="圆角矩形 16"/>
          <p:cNvSpPr/>
          <p:nvPr/>
        </p:nvSpPr>
        <p:spPr bwMode="auto">
          <a:xfrm>
            <a:off x="4191397" y="3758714"/>
            <a:ext cx="2304256" cy="471353"/>
          </a:xfrm>
          <a:prstGeom prst="roundRect">
            <a:avLst>
              <a:gd name="adj" fmla="val 12455"/>
            </a:avLst>
          </a:prstGeom>
          <a:noFill/>
          <a:ln w="9525" cap="flat" cmpd="sng" algn="ctr">
            <a:solidFill>
              <a:schemeClr val="accent3">
                <a:lumMod val="65000"/>
              </a:schemeClr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</a:pPr>
            <a:r>
              <a:rPr kumimoji="0" lang="zh-CN" altLang="en-US" sz="1700" b="0" i="0" u="none" strike="noStrike" cap="none" normalizeH="0" baseline="0" dirty="0" smtClean="0">
                <a:ln>
                  <a:noFill/>
                </a:ln>
                <a:solidFill>
                  <a:schemeClr val="accent3">
                    <a:lumMod val="6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蔡雨</a:t>
            </a:r>
            <a:endParaRPr kumimoji="0" lang="zh-CN" altLang="en-US" sz="1700" b="0" i="0" u="none" strike="noStrike" cap="none" normalizeH="0" baseline="0" dirty="0" smtClean="0">
              <a:ln>
                <a:noFill/>
              </a:ln>
              <a:solidFill>
                <a:schemeClr val="accent3">
                  <a:lumMod val="65000"/>
                </a:schemeClr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任意多边形 83"/>
          <p:cNvSpPr/>
          <p:nvPr/>
        </p:nvSpPr>
        <p:spPr bwMode="auto">
          <a:xfrm flipV="1">
            <a:off x="9591997" y="5015503"/>
            <a:ext cx="1536748" cy="1336706"/>
          </a:xfrm>
          <a:custGeom>
            <a:avLst/>
            <a:gdLst>
              <a:gd name="connsiteX0" fmla="*/ 1202555 w 4852864"/>
              <a:gd name="connsiteY0" fmla="*/ 3649620 h 4221158"/>
              <a:gd name="connsiteX1" fmla="*/ 914523 w 4852864"/>
              <a:gd name="connsiteY1" fmla="*/ 3937652 h 4221158"/>
              <a:gd name="connsiteX2" fmla="*/ 914523 w 4852864"/>
              <a:gd name="connsiteY2" fmla="*/ 3937653 h 4221158"/>
              <a:gd name="connsiteX3" fmla="*/ 920375 w 4852864"/>
              <a:gd name="connsiteY3" fmla="*/ 3879605 h 4221158"/>
              <a:gd name="connsiteX4" fmla="*/ 1202555 w 4852864"/>
              <a:gd name="connsiteY4" fmla="*/ 3649621 h 4221158"/>
              <a:gd name="connsiteX5" fmla="*/ 1484735 w 4852864"/>
              <a:gd name="connsiteY5" fmla="*/ 3879605 h 4221158"/>
              <a:gd name="connsiteX6" fmla="*/ 1490587 w 4852864"/>
              <a:gd name="connsiteY6" fmla="*/ 3937653 h 4221158"/>
              <a:gd name="connsiteX7" fmla="*/ 1490587 w 4852864"/>
              <a:gd name="connsiteY7" fmla="*/ 3937652 h 4221158"/>
              <a:gd name="connsiteX8" fmla="*/ 1202555 w 4852864"/>
              <a:gd name="connsiteY8" fmla="*/ 3649620 h 4221158"/>
              <a:gd name="connsiteX9" fmla="*/ 1263008 w 4852864"/>
              <a:gd name="connsiteY9" fmla="*/ 0 h 4221158"/>
              <a:gd name="connsiteX10" fmla="*/ 3579899 w 4852864"/>
              <a:gd name="connsiteY10" fmla="*/ 0 h 4221158"/>
              <a:gd name="connsiteX11" fmla="*/ 3536141 w 4852864"/>
              <a:gd name="connsiteY11" fmla="*/ 13583 h 4221158"/>
              <a:gd name="connsiteX12" fmla="*/ 3360224 w 4852864"/>
              <a:gd name="connsiteY12" fmla="*/ 278980 h 4221158"/>
              <a:gd name="connsiteX13" fmla="*/ 3360224 w 4852864"/>
              <a:gd name="connsiteY13" fmla="*/ 278980 h 4221158"/>
              <a:gd name="connsiteX14" fmla="*/ 3373174 w 4852864"/>
              <a:gd name="connsiteY14" fmla="*/ 193328 h 4221158"/>
              <a:gd name="connsiteX15" fmla="*/ 3536141 w 4852864"/>
              <a:gd name="connsiteY15" fmla="*/ 13583 h 4221158"/>
              <a:gd name="connsiteX16" fmla="*/ 3579899 w 4852864"/>
              <a:gd name="connsiteY16" fmla="*/ 0 h 4221158"/>
              <a:gd name="connsiteX17" fmla="*/ 3716614 w 4852864"/>
              <a:gd name="connsiteY17" fmla="*/ 0 h 4221158"/>
              <a:gd name="connsiteX18" fmla="*/ 3760371 w 4852864"/>
              <a:gd name="connsiteY18" fmla="*/ 13583 h 4221158"/>
              <a:gd name="connsiteX19" fmla="*/ 3851926 w 4852864"/>
              <a:gd name="connsiteY19" fmla="*/ 75310 h 4221158"/>
              <a:gd name="connsiteX20" fmla="*/ 3867734 w 4852864"/>
              <a:gd name="connsiteY20" fmla="*/ 94469 h 4221158"/>
              <a:gd name="connsiteX21" fmla="*/ 3929571 w 4852864"/>
              <a:gd name="connsiteY21" fmla="*/ 218143 h 4221158"/>
              <a:gd name="connsiteX22" fmla="*/ 3930436 w 4852864"/>
              <a:gd name="connsiteY22" fmla="*/ 220931 h 4221158"/>
              <a:gd name="connsiteX23" fmla="*/ 3936288 w 4852864"/>
              <a:gd name="connsiteY23" fmla="*/ 278980 h 4221158"/>
              <a:gd name="connsiteX24" fmla="*/ 3936288 w 4852864"/>
              <a:gd name="connsiteY24" fmla="*/ 278980 h 4221158"/>
              <a:gd name="connsiteX25" fmla="*/ 3930436 w 4852864"/>
              <a:gd name="connsiteY25" fmla="*/ 220931 h 4221158"/>
              <a:gd name="connsiteX26" fmla="*/ 3929571 w 4852864"/>
              <a:gd name="connsiteY26" fmla="*/ 218143 h 4221158"/>
              <a:gd name="connsiteX27" fmla="*/ 4782339 w 4852864"/>
              <a:gd name="connsiteY27" fmla="*/ 1923678 h 4221158"/>
              <a:gd name="connsiteX28" fmla="*/ 4847075 w 4852864"/>
              <a:gd name="connsiteY28" fmla="*/ 2053150 h 4221158"/>
              <a:gd name="connsiteX29" fmla="*/ 4852864 w 4852864"/>
              <a:gd name="connsiteY29" fmla="*/ 2110578 h 4221158"/>
              <a:gd name="connsiteX30" fmla="*/ 4847075 w 4852864"/>
              <a:gd name="connsiteY30" fmla="*/ 2168008 h 4221158"/>
              <a:gd name="connsiteX31" fmla="*/ 4782341 w 4852864"/>
              <a:gd name="connsiteY31" fmla="*/ 2297475 h 4221158"/>
              <a:gd name="connsiteX32" fmla="*/ 3929571 w 4852864"/>
              <a:gd name="connsiteY32" fmla="*/ 4003014 h 4221158"/>
              <a:gd name="connsiteX33" fmla="*/ 3867735 w 4852864"/>
              <a:gd name="connsiteY33" fmla="*/ 4126687 h 4221158"/>
              <a:gd name="connsiteX34" fmla="*/ 3851926 w 4852864"/>
              <a:gd name="connsiteY34" fmla="*/ 4145846 h 4221158"/>
              <a:gd name="connsiteX35" fmla="*/ 3760371 w 4852864"/>
              <a:gd name="connsiteY35" fmla="*/ 4207574 h 4221158"/>
              <a:gd name="connsiteX36" fmla="*/ 3716614 w 4852864"/>
              <a:gd name="connsiteY36" fmla="*/ 4221157 h 4221158"/>
              <a:gd name="connsiteX37" fmla="*/ 3579899 w 4852864"/>
              <a:gd name="connsiteY37" fmla="*/ 4221157 h 4221158"/>
              <a:gd name="connsiteX38" fmla="*/ 1247471 w 4852864"/>
              <a:gd name="connsiteY38" fmla="*/ 4221157 h 4221158"/>
              <a:gd name="connsiteX39" fmla="*/ 1247461 w 4852864"/>
              <a:gd name="connsiteY39" fmla="*/ 4221158 h 4221158"/>
              <a:gd name="connsiteX40" fmla="*/ 1157649 w 4852864"/>
              <a:gd name="connsiteY40" fmla="*/ 4221158 h 4221158"/>
              <a:gd name="connsiteX41" fmla="*/ 1144506 w 4852864"/>
              <a:gd name="connsiteY41" fmla="*/ 4219833 h 4221158"/>
              <a:gd name="connsiteX42" fmla="*/ 998886 w 4852864"/>
              <a:gd name="connsiteY42" fmla="*/ 4141323 h 4221158"/>
              <a:gd name="connsiteX43" fmla="*/ 988052 w 4852864"/>
              <a:gd name="connsiteY43" fmla="*/ 4128193 h 4221158"/>
              <a:gd name="connsiteX44" fmla="*/ 920013 w 4852864"/>
              <a:gd name="connsiteY44" fmla="*/ 3992115 h 4221158"/>
              <a:gd name="connsiteX45" fmla="*/ 920013 w 4852864"/>
              <a:gd name="connsiteY45" fmla="*/ 3992114 h 4221158"/>
              <a:gd name="connsiteX46" fmla="*/ 76043 w 4852864"/>
              <a:gd name="connsiteY46" fmla="*/ 2304175 h 4221158"/>
              <a:gd name="connsiteX47" fmla="*/ 5240 w 4852864"/>
              <a:gd name="connsiteY47" fmla="*/ 2162570 h 4221158"/>
              <a:gd name="connsiteX48" fmla="*/ 0 w 4852864"/>
              <a:gd name="connsiteY48" fmla="*/ 2110578 h 4221158"/>
              <a:gd name="connsiteX49" fmla="*/ 5240 w 4852864"/>
              <a:gd name="connsiteY49" fmla="*/ 2058588 h 4221158"/>
              <a:gd name="connsiteX50" fmla="*/ 76045 w 4852864"/>
              <a:gd name="connsiteY50" fmla="*/ 1916978 h 4221158"/>
              <a:gd name="connsiteX51" fmla="*/ 909541 w 4852864"/>
              <a:gd name="connsiteY51" fmla="*/ 249988 h 4221158"/>
              <a:gd name="connsiteX52" fmla="*/ 906618 w 4852864"/>
              <a:gd name="connsiteY52" fmla="*/ 278980 h 4221158"/>
              <a:gd name="connsiteX53" fmla="*/ 906618 w 4852864"/>
              <a:gd name="connsiteY53" fmla="*/ 278980 h 4221158"/>
              <a:gd name="connsiteX54" fmla="*/ 909541 w 4852864"/>
              <a:gd name="connsiteY54" fmla="*/ 249989 h 4221158"/>
              <a:gd name="connsiteX55" fmla="*/ 1001023 w 4852864"/>
              <a:gd name="connsiteY55" fmla="*/ 67024 h 4221158"/>
              <a:gd name="connsiteX56" fmla="*/ 1033608 w 4852864"/>
              <a:gd name="connsiteY56" fmla="*/ 40139 h 4221158"/>
              <a:gd name="connsiteX57" fmla="*/ 1082535 w 4852864"/>
              <a:gd name="connsiteY57" fmla="*/ 13583 h 4221158"/>
              <a:gd name="connsiteX58" fmla="*/ 1126292 w 4852864"/>
              <a:gd name="connsiteY58" fmla="*/ 0 h 4221158"/>
              <a:gd name="connsiteX59" fmla="*/ 1263008 w 4852864"/>
              <a:gd name="connsiteY59" fmla="*/ 0 h 4221158"/>
              <a:gd name="connsiteX60" fmla="*/ 1306765 w 4852864"/>
              <a:gd name="connsiteY60" fmla="*/ 13583 h 4221158"/>
              <a:gd name="connsiteX61" fmla="*/ 1469732 w 4852864"/>
              <a:gd name="connsiteY61" fmla="*/ 193328 h 4221158"/>
              <a:gd name="connsiteX62" fmla="*/ 1482682 w 4852864"/>
              <a:gd name="connsiteY62" fmla="*/ 278980 h 4221158"/>
              <a:gd name="connsiteX63" fmla="*/ 1482682 w 4852864"/>
              <a:gd name="connsiteY63" fmla="*/ 278980 h 4221158"/>
              <a:gd name="connsiteX64" fmla="*/ 1306765 w 4852864"/>
              <a:gd name="connsiteY64" fmla="*/ 13583 h 4221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4852864" h="4221158">
                <a:moveTo>
                  <a:pt x="1202555" y="3649620"/>
                </a:moveTo>
                <a:cubicBezTo>
                  <a:pt x="1043479" y="3649620"/>
                  <a:pt x="914523" y="3778576"/>
                  <a:pt x="914523" y="3937652"/>
                </a:cubicBezTo>
                <a:lnTo>
                  <a:pt x="914523" y="3937653"/>
                </a:lnTo>
                <a:lnTo>
                  <a:pt x="920375" y="3879605"/>
                </a:lnTo>
                <a:cubicBezTo>
                  <a:pt x="947233" y="3748353"/>
                  <a:pt x="1063363" y="3649621"/>
                  <a:pt x="1202555" y="3649621"/>
                </a:cubicBezTo>
                <a:cubicBezTo>
                  <a:pt x="1341746" y="3649621"/>
                  <a:pt x="1457877" y="3748353"/>
                  <a:pt x="1484735" y="3879605"/>
                </a:cubicBezTo>
                <a:lnTo>
                  <a:pt x="1490587" y="3937653"/>
                </a:lnTo>
                <a:lnTo>
                  <a:pt x="1490587" y="3937652"/>
                </a:lnTo>
                <a:cubicBezTo>
                  <a:pt x="1490587" y="3778576"/>
                  <a:pt x="1361631" y="3649620"/>
                  <a:pt x="1202555" y="3649620"/>
                </a:cubicBezTo>
                <a:close/>
                <a:moveTo>
                  <a:pt x="1263008" y="0"/>
                </a:moveTo>
                <a:lnTo>
                  <a:pt x="3579899" y="0"/>
                </a:lnTo>
                <a:lnTo>
                  <a:pt x="3536141" y="13583"/>
                </a:lnTo>
                <a:cubicBezTo>
                  <a:pt x="3432762" y="57308"/>
                  <a:pt x="3360224" y="159673"/>
                  <a:pt x="3360224" y="278980"/>
                </a:cubicBezTo>
                <a:lnTo>
                  <a:pt x="3360224" y="278980"/>
                </a:lnTo>
                <a:lnTo>
                  <a:pt x="3373174" y="193328"/>
                </a:lnTo>
                <a:cubicBezTo>
                  <a:pt x="3398421" y="112156"/>
                  <a:pt x="3458607" y="46377"/>
                  <a:pt x="3536141" y="13583"/>
                </a:cubicBezTo>
                <a:lnTo>
                  <a:pt x="3579899" y="0"/>
                </a:lnTo>
                <a:lnTo>
                  <a:pt x="3716614" y="0"/>
                </a:lnTo>
                <a:lnTo>
                  <a:pt x="3760371" y="13583"/>
                </a:lnTo>
                <a:cubicBezTo>
                  <a:pt x="3794831" y="28158"/>
                  <a:pt x="3825864" y="49249"/>
                  <a:pt x="3851926" y="75310"/>
                </a:cubicBezTo>
                <a:lnTo>
                  <a:pt x="3867734" y="94469"/>
                </a:lnTo>
                <a:lnTo>
                  <a:pt x="3929571" y="218143"/>
                </a:lnTo>
                <a:lnTo>
                  <a:pt x="3930436" y="220931"/>
                </a:lnTo>
                <a:lnTo>
                  <a:pt x="3936288" y="278980"/>
                </a:lnTo>
                <a:lnTo>
                  <a:pt x="3936288" y="278980"/>
                </a:lnTo>
                <a:cubicBezTo>
                  <a:pt x="3936288" y="259095"/>
                  <a:pt x="3934273" y="239682"/>
                  <a:pt x="3930436" y="220931"/>
                </a:cubicBezTo>
                <a:lnTo>
                  <a:pt x="3929571" y="218143"/>
                </a:lnTo>
                <a:lnTo>
                  <a:pt x="4782339" y="1923678"/>
                </a:lnTo>
                <a:lnTo>
                  <a:pt x="4847075" y="2053150"/>
                </a:lnTo>
                <a:lnTo>
                  <a:pt x="4852864" y="2110578"/>
                </a:lnTo>
                <a:lnTo>
                  <a:pt x="4847075" y="2168008"/>
                </a:lnTo>
                <a:lnTo>
                  <a:pt x="4782341" y="2297475"/>
                </a:lnTo>
                <a:lnTo>
                  <a:pt x="3929571" y="4003014"/>
                </a:lnTo>
                <a:lnTo>
                  <a:pt x="3867735" y="4126687"/>
                </a:lnTo>
                <a:lnTo>
                  <a:pt x="3851926" y="4145846"/>
                </a:lnTo>
                <a:cubicBezTo>
                  <a:pt x="3825864" y="4171908"/>
                  <a:pt x="3794831" y="4192999"/>
                  <a:pt x="3760371" y="4207574"/>
                </a:cubicBezTo>
                <a:lnTo>
                  <a:pt x="3716614" y="4221157"/>
                </a:lnTo>
                <a:lnTo>
                  <a:pt x="3579899" y="4221157"/>
                </a:lnTo>
                <a:lnTo>
                  <a:pt x="1247471" y="4221157"/>
                </a:lnTo>
                <a:lnTo>
                  <a:pt x="1247461" y="4221158"/>
                </a:lnTo>
                <a:lnTo>
                  <a:pt x="1157649" y="4221158"/>
                </a:lnTo>
                <a:lnTo>
                  <a:pt x="1144506" y="4219833"/>
                </a:lnTo>
                <a:cubicBezTo>
                  <a:pt x="1088256" y="4208323"/>
                  <a:pt x="1037978" y="4180415"/>
                  <a:pt x="998886" y="4141323"/>
                </a:cubicBezTo>
                <a:lnTo>
                  <a:pt x="988052" y="4128193"/>
                </a:lnTo>
                <a:lnTo>
                  <a:pt x="920013" y="3992115"/>
                </a:lnTo>
                <a:lnTo>
                  <a:pt x="920013" y="3992114"/>
                </a:lnTo>
                <a:lnTo>
                  <a:pt x="76043" y="2304175"/>
                </a:lnTo>
                <a:lnTo>
                  <a:pt x="5240" y="2162570"/>
                </a:lnTo>
                <a:lnTo>
                  <a:pt x="0" y="2110578"/>
                </a:lnTo>
                <a:lnTo>
                  <a:pt x="5240" y="2058588"/>
                </a:lnTo>
                <a:lnTo>
                  <a:pt x="76045" y="1916978"/>
                </a:lnTo>
                <a:lnTo>
                  <a:pt x="909541" y="249988"/>
                </a:lnTo>
                <a:lnTo>
                  <a:pt x="906618" y="278980"/>
                </a:lnTo>
                <a:lnTo>
                  <a:pt x="906618" y="278980"/>
                </a:lnTo>
                <a:lnTo>
                  <a:pt x="909541" y="249989"/>
                </a:lnTo>
                <a:lnTo>
                  <a:pt x="1001023" y="67024"/>
                </a:lnTo>
                <a:lnTo>
                  <a:pt x="1033608" y="40139"/>
                </a:lnTo>
                <a:cubicBezTo>
                  <a:pt x="1048932" y="29787"/>
                  <a:pt x="1065305" y="20870"/>
                  <a:pt x="1082535" y="13583"/>
                </a:cubicBezTo>
                <a:lnTo>
                  <a:pt x="1126292" y="0"/>
                </a:lnTo>
                <a:lnTo>
                  <a:pt x="1263008" y="0"/>
                </a:lnTo>
                <a:lnTo>
                  <a:pt x="1306765" y="13583"/>
                </a:lnTo>
                <a:cubicBezTo>
                  <a:pt x="1384299" y="46377"/>
                  <a:pt x="1444485" y="112156"/>
                  <a:pt x="1469732" y="193328"/>
                </a:cubicBezTo>
                <a:lnTo>
                  <a:pt x="1482682" y="278980"/>
                </a:lnTo>
                <a:lnTo>
                  <a:pt x="1482682" y="278980"/>
                </a:lnTo>
                <a:cubicBezTo>
                  <a:pt x="1482682" y="159673"/>
                  <a:pt x="1410144" y="57308"/>
                  <a:pt x="1306765" y="13583"/>
                </a:cubicBezTo>
                <a:close/>
              </a:path>
            </a:pathLst>
          </a:custGeom>
          <a:solidFill>
            <a:schemeClr val="accent3">
              <a:lumMod val="65000"/>
              <a:alpha val="5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</a:pPr>
            <a:endParaRPr kumimoji="0" lang="zh-CN" altLang="en-US" sz="17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  <a:ea typeface="宋体" panose="02010600030101010101" pitchFamily="2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764037" y="1407318"/>
            <a:ext cx="9158977" cy="3908427"/>
            <a:chOff x="1495059" y="1931939"/>
            <a:chExt cx="9158977" cy="3908427"/>
          </a:xfrm>
        </p:grpSpPr>
        <p:sp>
          <p:nvSpPr>
            <p:cNvPr id="53" name="Flowchart: Connector 29"/>
            <p:cNvSpPr/>
            <p:nvPr/>
          </p:nvSpPr>
          <p:spPr>
            <a:xfrm>
              <a:off x="4490371" y="1931939"/>
              <a:ext cx="725488" cy="722312"/>
            </a:xfrm>
            <a:prstGeom prst="flowChartConnector">
              <a:avLst/>
            </a:prstGeom>
            <a:solidFill>
              <a:schemeClr val="accent4">
                <a:lumMod val="65000"/>
                <a:lumOff val="35000"/>
              </a:schemeClr>
            </a:solidFill>
            <a:ln>
              <a:noFill/>
            </a:ln>
            <a:effectLst/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rgbClr r="0" g="0" b="0"/>
            </a:fillRef>
            <a:effectRef idx="2">
              <a:scrgbClr r="0" g="0" b="0"/>
            </a:effectRef>
            <a:fontRef idx="minor">
              <a:schemeClr val="lt1"/>
            </a:fontRef>
          </p:style>
          <p:txBody>
            <a:bodyPr lIns="22860" tIns="22860" rIns="22860" bIns="22860" spcCol="1270" anchor="ctr"/>
            <a:lstStyle/>
            <a:p>
              <a:pPr algn="ctr" defTabSz="266700" eaLnBrk="1" fontAlgn="auto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endParaRPr lang="en-US" sz="80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cxnSp>
          <p:nvCxnSpPr>
            <p:cNvPr id="54" name="Straight Connector 42"/>
            <p:cNvCxnSpPr>
              <a:stCxn id="68" idx="0"/>
              <a:endCxn id="65" idx="0"/>
            </p:cNvCxnSpPr>
            <p:nvPr/>
          </p:nvCxnSpPr>
          <p:spPr>
            <a:xfrm>
              <a:off x="5457803" y="4718001"/>
              <a:ext cx="1259801" cy="629445"/>
            </a:xfrm>
            <a:prstGeom prst="line">
              <a:avLst/>
            </a:prstGeom>
            <a:ln w="28575">
              <a:solidFill>
                <a:srgbClr val="DCDEE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40"/>
            <p:cNvCxnSpPr>
              <a:stCxn id="68" idx="0"/>
              <a:endCxn id="64" idx="0"/>
            </p:cNvCxnSpPr>
            <p:nvPr/>
          </p:nvCxnSpPr>
          <p:spPr>
            <a:xfrm flipV="1">
              <a:off x="5457803" y="4119514"/>
              <a:ext cx="1262183" cy="598487"/>
            </a:xfrm>
            <a:prstGeom prst="line">
              <a:avLst/>
            </a:prstGeom>
            <a:ln w="28575">
              <a:solidFill>
                <a:srgbClr val="DCDEE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39"/>
            <p:cNvCxnSpPr>
              <a:stCxn id="67" idx="0"/>
              <a:endCxn id="64" idx="0"/>
            </p:cNvCxnSpPr>
            <p:nvPr/>
          </p:nvCxnSpPr>
          <p:spPr>
            <a:xfrm>
              <a:off x="5444429" y="3511501"/>
              <a:ext cx="1276350" cy="608013"/>
            </a:xfrm>
            <a:prstGeom prst="line">
              <a:avLst/>
            </a:prstGeom>
            <a:ln w="28575">
              <a:solidFill>
                <a:srgbClr val="DCDEE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37"/>
            <p:cNvCxnSpPr>
              <a:stCxn id="67" idx="0"/>
              <a:endCxn id="63" idx="0"/>
            </p:cNvCxnSpPr>
            <p:nvPr/>
          </p:nvCxnSpPr>
          <p:spPr>
            <a:xfrm flipV="1">
              <a:off x="5444429" y="2892376"/>
              <a:ext cx="1276350" cy="619125"/>
            </a:xfrm>
            <a:prstGeom prst="line">
              <a:avLst/>
            </a:prstGeom>
            <a:ln w="28575">
              <a:solidFill>
                <a:srgbClr val="DCDEE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35"/>
            <p:cNvCxnSpPr>
              <a:stCxn id="66" idx="0"/>
              <a:endCxn id="63" idx="0"/>
            </p:cNvCxnSpPr>
            <p:nvPr/>
          </p:nvCxnSpPr>
          <p:spPr>
            <a:xfrm>
              <a:off x="5444429" y="2292301"/>
              <a:ext cx="1276350" cy="600075"/>
            </a:xfrm>
            <a:prstGeom prst="line">
              <a:avLst/>
            </a:prstGeom>
            <a:ln w="28575">
              <a:solidFill>
                <a:srgbClr val="DCDEE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Flowchart: Connector 31"/>
            <p:cNvSpPr/>
            <p:nvPr/>
          </p:nvSpPr>
          <p:spPr>
            <a:xfrm>
              <a:off x="6933235" y="2532014"/>
              <a:ext cx="725488" cy="722312"/>
            </a:xfrm>
            <a:prstGeom prst="flowChartConnector">
              <a:avLst/>
            </a:prstGeom>
            <a:solidFill>
              <a:schemeClr val="accent4">
                <a:lumMod val="65000"/>
                <a:lumOff val="35000"/>
              </a:schemeClr>
            </a:solidFill>
            <a:ln>
              <a:noFill/>
            </a:ln>
            <a:effectLst/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rgbClr r="0" g="0" b="0"/>
            </a:fillRef>
            <a:effectRef idx="2">
              <a:scrgbClr r="0" g="0" b="0"/>
            </a:effectRef>
            <a:fontRef idx="minor">
              <a:schemeClr val="lt1"/>
            </a:fontRef>
          </p:style>
          <p:txBody>
            <a:bodyPr lIns="22860" tIns="22860" rIns="22860" bIns="22860" spcCol="1270" anchor="ctr"/>
            <a:lstStyle/>
            <a:p>
              <a:pPr algn="ctr" defTabSz="266700" eaLnBrk="1" fontAlgn="auto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endParaRPr lang="en-US" sz="80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60" name="Flowchart: Connector 32"/>
            <p:cNvSpPr/>
            <p:nvPr/>
          </p:nvSpPr>
          <p:spPr>
            <a:xfrm>
              <a:off x="4490371" y="4370339"/>
              <a:ext cx="725488" cy="722312"/>
            </a:xfrm>
            <a:prstGeom prst="flowChartConnector">
              <a:avLst/>
            </a:prstGeom>
            <a:solidFill>
              <a:schemeClr val="accent4">
                <a:lumMod val="65000"/>
                <a:lumOff val="35000"/>
              </a:schemeClr>
            </a:solidFill>
            <a:ln>
              <a:noFill/>
            </a:ln>
            <a:effectLst/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rgbClr r="0" g="0" b="0"/>
            </a:fillRef>
            <a:effectRef idx="2">
              <a:scrgbClr r="0" g="0" b="0"/>
            </a:effectRef>
            <a:fontRef idx="minor">
              <a:schemeClr val="lt1"/>
            </a:fontRef>
          </p:style>
          <p:txBody>
            <a:bodyPr lIns="22860" tIns="22860" rIns="22860" bIns="22860" spcCol="1270" anchor="ctr"/>
            <a:lstStyle/>
            <a:p>
              <a:pPr algn="ctr" defTabSz="266700" eaLnBrk="1" fontAlgn="auto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endParaRPr lang="en-US" sz="80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61" name="Flowchart: Connector 33"/>
            <p:cNvSpPr/>
            <p:nvPr/>
          </p:nvSpPr>
          <p:spPr>
            <a:xfrm>
              <a:off x="6933235" y="3757564"/>
              <a:ext cx="725488" cy="722312"/>
            </a:xfrm>
            <a:prstGeom prst="flowChartConnector">
              <a:avLst/>
            </a:prstGeom>
            <a:solidFill>
              <a:schemeClr val="accent4">
                <a:lumMod val="65000"/>
                <a:lumOff val="35000"/>
              </a:schemeClr>
            </a:solidFill>
            <a:ln>
              <a:noFill/>
            </a:ln>
            <a:effectLst/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rgbClr r="0" g="0" b="0"/>
            </a:fillRef>
            <a:effectRef idx="2">
              <a:scrgbClr r="0" g="0" b="0"/>
            </a:effectRef>
            <a:fontRef idx="minor">
              <a:schemeClr val="lt1"/>
            </a:fontRef>
          </p:style>
          <p:txBody>
            <a:bodyPr lIns="22860" tIns="22860" rIns="22860" bIns="22860" spcCol="1270" anchor="ctr"/>
            <a:lstStyle/>
            <a:p>
              <a:pPr algn="ctr" defTabSz="266700" eaLnBrk="1" fontAlgn="auto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endParaRPr lang="en-US" sz="80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62" name="Flowchart: Connector 34"/>
            <p:cNvSpPr/>
            <p:nvPr/>
          </p:nvSpPr>
          <p:spPr>
            <a:xfrm>
              <a:off x="6933235" y="4986289"/>
              <a:ext cx="725488" cy="722313"/>
            </a:xfrm>
            <a:prstGeom prst="flowChartConnector">
              <a:avLst/>
            </a:prstGeom>
            <a:solidFill>
              <a:schemeClr val="accent4">
                <a:lumMod val="65000"/>
                <a:lumOff val="35000"/>
              </a:schemeClr>
            </a:solidFill>
            <a:ln>
              <a:noFill/>
            </a:ln>
            <a:effectLst/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rgbClr r="0" g="0" b="0"/>
            </a:fillRef>
            <a:effectRef idx="2">
              <a:scrgbClr r="0" g="0" b="0"/>
            </a:effectRef>
            <a:fontRef idx="minor">
              <a:schemeClr val="lt1"/>
            </a:fontRef>
          </p:style>
          <p:txBody>
            <a:bodyPr lIns="22860" tIns="22860" rIns="22860" bIns="22860" spcCol="1270" anchor="ctr"/>
            <a:lstStyle/>
            <a:p>
              <a:pPr algn="ctr" defTabSz="266700" eaLnBrk="1" fontAlgn="auto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endParaRPr lang="en-US" sz="80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63" name="Shape 2174"/>
            <p:cNvSpPr/>
            <p:nvPr/>
          </p:nvSpPr>
          <p:spPr>
            <a:xfrm>
              <a:off x="6630292" y="2803476"/>
              <a:ext cx="179387" cy="1778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7" y="2881"/>
                  </a:moveTo>
                  <a:cubicBezTo>
                    <a:pt x="20639" y="6724"/>
                    <a:pt x="20639" y="12953"/>
                    <a:pt x="16797" y="16796"/>
                  </a:cubicBezTo>
                  <a:cubicBezTo>
                    <a:pt x="12954" y="20639"/>
                    <a:pt x="6723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3" y="-961"/>
                    <a:pt x="12954" y="-961"/>
                    <a:pt x="16797" y="2881"/>
                  </a:cubicBezTo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ffectLst/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rgbClr r="0" g="0" b="0"/>
            </a:fillRef>
            <a:effectRef idx="2">
              <a:scrgbClr r="0" g="0" b="0"/>
            </a:effectRef>
            <a:fontRef idx="minor">
              <a:schemeClr val="lt1"/>
            </a:fontRef>
          </p:style>
          <p:txBody>
            <a:bodyPr lIns="22860" tIns="22860" rIns="22860" bIns="22860" spcCol="1270" anchor="ctr"/>
            <a:lstStyle/>
            <a:p>
              <a:pPr algn="ctr" defTabSz="266700" eaLnBrk="1" fontAlgn="auto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endParaRPr sz="80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64" name="Shape 2175"/>
            <p:cNvSpPr/>
            <p:nvPr/>
          </p:nvSpPr>
          <p:spPr>
            <a:xfrm>
              <a:off x="6630292" y="4030614"/>
              <a:ext cx="179387" cy="1778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7" y="2881"/>
                  </a:moveTo>
                  <a:cubicBezTo>
                    <a:pt x="20639" y="6724"/>
                    <a:pt x="20639" y="12953"/>
                    <a:pt x="16797" y="16796"/>
                  </a:cubicBezTo>
                  <a:cubicBezTo>
                    <a:pt x="12954" y="20639"/>
                    <a:pt x="6723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3" y="-961"/>
                    <a:pt x="12954" y="-961"/>
                    <a:pt x="16797" y="2881"/>
                  </a:cubicBezTo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ffectLst/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rgbClr r="0" g="0" b="0"/>
            </a:fillRef>
            <a:effectRef idx="2">
              <a:scrgbClr r="0" g="0" b="0"/>
            </a:effectRef>
            <a:fontRef idx="minor">
              <a:schemeClr val="lt1"/>
            </a:fontRef>
          </p:style>
          <p:txBody>
            <a:bodyPr lIns="22860" tIns="22860" rIns="22860" bIns="22860" spcCol="1270" anchor="ctr"/>
            <a:lstStyle/>
            <a:p>
              <a:pPr algn="ctr" defTabSz="266700" eaLnBrk="1" fontAlgn="auto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endParaRPr sz="80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65" name="Shape 2176"/>
            <p:cNvSpPr/>
            <p:nvPr/>
          </p:nvSpPr>
          <p:spPr>
            <a:xfrm>
              <a:off x="6628704" y="5257752"/>
              <a:ext cx="177800" cy="1793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7" y="2881"/>
                  </a:moveTo>
                  <a:cubicBezTo>
                    <a:pt x="20639" y="6724"/>
                    <a:pt x="20639" y="12953"/>
                    <a:pt x="16797" y="16796"/>
                  </a:cubicBezTo>
                  <a:cubicBezTo>
                    <a:pt x="12954" y="20639"/>
                    <a:pt x="6723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3" y="-961"/>
                    <a:pt x="12954" y="-961"/>
                    <a:pt x="16797" y="2881"/>
                  </a:cubicBezTo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ffectLst/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rgbClr r="0" g="0" b="0"/>
            </a:fillRef>
            <a:effectRef idx="2">
              <a:scrgbClr r="0" g="0" b="0"/>
            </a:effectRef>
            <a:fontRef idx="minor">
              <a:schemeClr val="lt1"/>
            </a:fontRef>
          </p:style>
          <p:txBody>
            <a:bodyPr lIns="22860" tIns="22860" rIns="22860" bIns="22860" spcCol="1270" anchor="ctr"/>
            <a:lstStyle/>
            <a:p>
              <a:pPr algn="ctr" defTabSz="266700" eaLnBrk="1" fontAlgn="auto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endParaRPr sz="80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66" name="Shape 2177"/>
            <p:cNvSpPr/>
            <p:nvPr/>
          </p:nvSpPr>
          <p:spPr>
            <a:xfrm>
              <a:off x="5355529" y="2203401"/>
              <a:ext cx="177800" cy="1793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7" y="2881"/>
                  </a:moveTo>
                  <a:cubicBezTo>
                    <a:pt x="20639" y="6724"/>
                    <a:pt x="20639" y="12953"/>
                    <a:pt x="16797" y="16796"/>
                  </a:cubicBezTo>
                  <a:cubicBezTo>
                    <a:pt x="12954" y="20639"/>
                    <a:pt x="6723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3" y="-961"/>
                    <a:pt x="12954" y="-961"/>
                    <a:pt x="16797" y="2881"/>
                  </a:cubicBezTo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ffectLst/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rgbClr r="0" g="0" b="0"/>
            </a:fillRef>
            <a:effectRef idx="2">
              <a:scrgbClr r="0" g="0" b="0"/>
            </a:effectRef>
            <a:fontRef idx="minor">
              <a:schemeClr val="lt1"/>
            </a:fontRef>
          </p:style>
          <p:txBody>
            <a:bodyPr lIns="22860" tIns="22860" rIns="22860" bIns="22860" spcCol="1270" anchor="ctr"/>
            <a:lstStyle/>
            <a:p>
              <a:pPr algn="ctr" defTabSz="266700" eaLnBrk="1" fontAlgn="auto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endParaRPr sz="80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67" name="Shape 2178"/>
            <p:cNvSpPr/>
            <p:nvPr/>
          </p:nvSpPr>
          <p:spPr>
            <a:xfrm>
              <a:off x="5355529" y="3422601"/>
              <a:ext cx="177800" cy="1793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7" y="2881"/>
                  </a:moveTo>
                  <a:cubicBezTo>
                    <a:pt x="20639" y="6724"/>
                    <a:pt x="20639" y="12953"/>
                    <a:pt x="16797" y="16796"/>
                  </a:cubicBezTo>
                  <a:cubicBezTo>
                    <a:pt x="12954" y="20639"/>
                    <a:pt x="6723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3" y="-961"/>
                    <a:pt x="12954" y="-961"/>
                    <a:pt x="16797" y="2881"/>
                  </a:cubicBezTo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ffectLst/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rgbClr r="0" g="0" b="0"/>
            </a:fillRef>
            <a:effectRef idx="2">
              <a:scrgbClr r="0" g="0" b="0"/>
            </a:effectRef>
            <a:fontRef idx="minor">
              <a:schemeClr val="lt1"/>
            </a:fontRef>
          </p:style>
          <p:txBody>
            <a:bodyPr lIns="22860" tIns="22860" rIns="22860" bIns="22860" spcCol="1270" anchor="ctr"/>
            <a:lstStyle/>
            <a:p>
              <a:pPr algn="ctr" defTabSz="266700" eaLnBrk="1" fontAlgn="auto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endParaRPr sz="80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68" name="Shape 2179"/>
            <p:cNvSpPr/>
            <p:nvPr/>
          </p:nvSpPr>
          <p:spPr>
            <a:xfrm flipV="1">
              <a:off x="5382277" y="4641801"/>
              <a:ext cx="151051" cy="1524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7" y="2881"/>
                  </a:moveTo>
                  <a:cubicBezTo>
                    <a:pt x="20639" y="6724"/>
                    <a:pt x="20639" y="12953"/>
                    <a:pt x="16797" y="16796"/>
                  </a:cubicBezTo>
                  <a:cubicBezTo>
                    <a:pt x="12954" y="20639"/>
                    <a:pt x="6723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3" y="-961"/>
                    <a:pt x="12954" y="-961"/>
                    <a:pt x="16797" y="2881"/>
                  </a:cubicBezTo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ffectLst/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rgbClr r="0" g="0" b="0"/>
            </a:fillRef>
            <a:effectRef idx="2">
              <a:scrgbClr r="0" g="0" b="0"/>
            </a:effectRef>
            <a:fontRef idx="minor">
              <a:schemeClr val="lt1"/>
            </a:fontRef>
          </p:style>
          <p:txBody>
            <a:bodyPr lIns="22860" tIns="22860" rIns="22860" bIns="22860" spcCol="1270" anchor="ctr"/>
            <a:lstStyle/>
            <a:p>
              <a:pPr algn="ctr" defTabSz="266700" eaLnBrk="1" fontAlgn="auto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endParaRPr sz="80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69" name="Flowchart: Connector 30"/>
            <p:cNvSpPr/>
            <p:nvPr/>
          </p:nvSpPr>
          <p:spPr>
            <a:xfrm>
              <a:off x="4490371" y="3151139"/>
              <a:ext cx="725488" cy="722312"/>
            </a:xfrm>
            <a:prstGeom prst="flowChartConnector">
              <a:avLst/>
            </a:prstGeom>
            <a:solidFill>
              <a:schemeClr val="accent4">
                <a:lumMod val="65000"/>
                <a:lumOff val="35000"/>
              </a:schemeClr>
            </a:solidFill>
            <a:ln>
              <a:noFill/>
            </a:ln>
            <a:effectLst/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rgbClr r="0" g="0" b="0"/>
            </a:fillRef>
            <a:effectRef idx="2">
              <a:scrgbClr r="0" g="0" b="0"/>
            </a:effectRef>
            <a:fontRef idx="minor">
              <a:schemeClr val="lt1"/>
            </a:fontRef>
          </p:style>
          <p:txBody>
            <a:bodyPr lIns="22860" tIns="22860" rIns="22860" bIns="22860" spcCol="1270" anchor="ctr"/>
            <a:lstStyle/>
            <a:p>
              <a:pPr algn="ctr" defTabSz="266700" eaLnBrk="1" fontAlgn="auto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endParaRPr lang="en-US" sz="80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70" name="TextBox 14"/>
            <p:cNvSpPr txBox="1"/>
            <p:nvPr/>
          </p:nvSpPr>
          <p:spPr>
            <a:xfrm>
              <a:off x="4632542" y="1969930"/>
              <a:ext cx="441146" cy="64633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3600" b="1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+mn-ea"/>
                  <a:sym typeface="+mn-lt"/>
                </a:rPr>
                <a:t>1</a:t>
              </a:r>
              <a:endParaRPr lang="en-GB" altLang="zh-CN" sz="3600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endParaRPr>
            </a:p>
          </p:txBody>
        </p:sp>
        <p:sp>
          <p:nvSpPr>
            <p:cNvPr id="71" name="TextBox 14"/>
            <p:cNvSpPr txBox="1"/>
            <p:nvPr/>
          </p:nvSpPr>
          <p:spPr>
            <a:xfrm>
              <a:off x="4632542" y="3189130"/>
              <a:ext cx="441146" cy="64633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GB" altLang="zh-CN" sz="3600" b="1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+mn-ea"/>
                  <a:sym typeface="+mn-lt"/>
                </a:rPr>
                <a:t>3</a:t>
              </a:r>
              <a:endParaRPr lang="en-GB" altLang="zh-CN" sz="3600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endParaRPr>
            </a:p>
          </p:txBody>
        </p:sp>
        <p:sp>
          <p:nvSpPr>
            <p:cNvPr id="72" name="TextBox 14"/>
            <p:cNvSpPr txBox="1"/>
            <p:nvPr/>
          </p:nvSpPr>
          <p:spPr>
            <a:xfrm>
              <a:off x="4632542" y="4408330"/>
              <a:ext cx="441146" cy="64633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GB" altLang="zh-CN" sz="3600" b="1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+mn-ea"/>
                  <a:sym typeface="+mn-lt"/>
                </a:rPr>
                <a:t>5</a:t>
              </a:r>
              <a:endParaRPr lang="en-GB" altLang="zh-CN" sz="3600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endParaRPr>
            </a:p>
          </p:txBody>
        </p:sp>
        <p:sp>
          <p:nvSpPr>
            <p:cNvPr id="73" name="TextBox 14"/>
            <p:cNvSpPr txBox="1"/>
            <p:nvPr/>
          </p:nvSpPr>
          <p:spPr>
            <a:xfrm>
              <a:off x="7075406" y="2570005"/>
              <a:ext cx="441146" cy="64633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GB" altLang="zh-CN" sz="3600" b="1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+mn-ea"/>
                  <a:sym typeface="+mn-lt"/>
                </a:rPr>
                <a:t>2</a:t>
              </a:r>
              <a:endParaRPr lang="en-GB" altLang="zh-CN" sz="3600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endParaRPr>
            </a:p>
          </p:txBody>
        </p:sp>
        <p:sp>
          <p:nvSpPr>
            <p:cNvPr id="74" name="TextBox 14"/>
            <p:cNvSpPr txBox="1"/>
            <p:nvPr/>
          </p:nvSpPr>
          <p:spPr>
            <a:xfrm>
              <a:off x="7043149" y="3795555"/>
              <a:ext cx="441146" cy="64633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GB" altLang="zh-CN" sz="3600" b="1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+mn-ea"/>
                  <a:sym typeface="+mn-lt"/>
                </a:rPr>
                <a:t>4</a:t>
              </a:r>
              <a:endParaRPr lang="en-GB" altLang="zh-CN" sz="3600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endParaRPr>
            </a:p>
          </p:txBody>
        </p:sp>
        <p:sp>
          <p:nvSpPr>
            <p:cNvPr id="75" name="TextBox 14"/>
            <p:cNvSpPr txBox="1"/>
            <p:nvPr/>
          </p:nvSpPr>
          <p:spPr>
            <a:xfrm>
              <a:off x="7075406" y="5024280"/>
              <a:ext cx="441146" cy="64633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GB" altLang="zh-CN" sz="3600" b="1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+mn-ea"/>
                  <a:sym typeface="+mn-lt"/>
                </a:rPr>
                <a:t>6</a:t>
              </a:r>
              <a:endParaRPr lang="en-GB" altLang="zh-CN" sz="3600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+mn-ea"/>
                <a:sym typeface="+mn-lt"/>
              </a:endParaRPr>
            </a:p>
          </p:txBody>
        </p:sp>
        <p:sp>
          <p:nvSpPr>
            <p:cNvPr id="76" name="Rectangle 24"/>
            <p:cNvSpPr>
              <a:spLocks noChangeArrowheads="1"/>
            </p:cNvSpPr>
            <p:nvPr/>
          </p:nvSpPr>
          <p:spPr bwMode="auto">
            <a:xfrm>
              <a:off x="1495059" y="1945205"/>
              <a:ext cx="2806145" cy="703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r">
                <a:lnSpc>
                  <a:spcPct val="120000"/>
                </a:lnSpc>
                <a:spcBef>
                  <a:spcPts val="300"/>
                </a:spcBef>
              </a:pPr>
              <a:r>
                <a:rPr lang="zh-CN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TOPIC HEADER HERE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r">
                <a:lnSpc>
                  <a:spcPct val="120000"/>
                </a:lnSpc>
                <a:spcBef>
                  <a:spcPts val="300"/>
                </a:spcBef>
              </a:pPr>
              <a:r>
                <a:rPr lang="en-US" altLang="zh-CN" sz="1100" dirty="0">
                  <a:solidFill>
                    <a:schemeClr val="bg1">
                      <a:lumMod val="50000"/>
                    </a:schemeClr>
                  </a:solidFill>
                </a:rPr>
                <a:t>We have many PowerPoint </a:t>
              </a:r>
              <a:r>
                <a:rPr lang="zh-CN" altLang="en-US" sz="1100" dirty="0">
                  <a:solidFill>
                    <a:schemeClr val="bg1">
                      <a:lumMod val="50000"/>
                    </a:schemeClr>
                  </a:solidFill>
                </a:rPr>
                <a:t>templates</a:t>
              </a:r>
              <a:r>
                <a:rPr lang="en-US" altLang="zh-CN" sz="1100" dirty="0">
                  <a:solidFill>
                    <a:schemeClr val="bg1">
                      <a:lumMod val="50000"/>
                    </a:schemeClr>
                  </a:solidFill>
                </a:rPr>
                <a:t> that has been specifically designed.</a:t>
              </a:r>
              <a:endParaRPr lang="zh-CN" altLang="en-US" sz="11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77" name="Rectangle 24"/>
            <p:cNvSpPr>
              <a:spLocks noChangeArrowheads="1"/>
            </p:cNvSpPr>
            <p:nvPr/>
          </p:nvSpPr>
          <p:spPr bwMode="auto">
            <a:xfrm>
              <a:off x="1495059" y="3170182"/>
              <a:ext cx="2806145" cy="703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r">
                <a:lnSpc>
                  <a:spcPct val="120000"/>
                </a:lnSpc>
                <a:spcBef>
                  <a:spcPts val="300"/>
                </a:spcBef>
              </a:pPr>
              <a:r>
                <a:rPr lang="zh-CN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TOPIC HEADER HERE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r">
                <a:lnSpc>
                  <a:spcPct val="120000"/>
                </a:lnSpc>
                <a:spcBef>
                  <a:spcPts val="300"/>
                </a:spcBef>
              </a:pPr>
              <a:r>
                <a:rPr lang="en-US" altLang="zh-CN" sz="1100" dirty="0">
                  <a:solidFill>
                    <a:schemeClr val="bg1">
                      <a:lumMod val="50000"/>
                    </a:schemeClr>
                  </a:solidFill>
                </a:rPr>
                <a:t>We have many PowerPoint </a:t>
              </a:r>
              <a:r>
                <a:rPr lang="zh-CN" altLang="en-US" sz="1100" dirty="0">
                  <a:solidFill>
                    <a:schemeClr val="bg1">
                      <a:lumMod val="50000"/>
                    </a:schemeClr>
                  </a:solidFill>
                </a:rPr>
                <a:t>templates</a:t>
              </a:r>
              <a:r>
                <a:rPr lang="en-US" altLang="zh-CN" sz="1100" dirty="0">
                  <a:solidFill>
                    <a:schemeClr val="bg1">
                      <a:lumMod val="50000"/>
                    </a:schemeClr>
                  </a:solidFill>
                </a:rPr>
                <a:t> that has been specifically designed.</a:t>
              </a:r>
              <a:endParaRPr lang="zh-CN" altLang="en-US" sz="11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78" name="Rectangle 24"/>
            <p:cNvSpPr>
              <a:spLocks noChangeArrowheads="1"/>
            </p:cNvSpPr>
            <p:nvPr/>
          </p:nvSpPr>
          <p:spPr bwMode="auto">
            <a:xfrm>
              <a:off x="1495059" y="4569300"/>
              <a:ext cx="2806145" cy="703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r">
                <a:lnSpc>
                  <a:spcPct val="120000"/>
                </a:lnSpc>
                <a:spcBef>
                  <a:spcPts val="300"/>
                </a:spcBef>
              </a:pPr>
              <a:r>
                <a:rPr lang="zh-CN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TOPIC HEADER HERE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r">
                <a:lnSpc>
                  <a:spcPct val="120000"/>
                </a:lnSpc>
                <a:spcBef>
                  <a:spcPts val="300"/>
                </a:spcBef>
              </a:pPr>
              <a:r>
                <a:rPr lang="en-US" altLang="zh-CN" sz="1100" dirty="0">
                  <a:solidFill>
                    <a:schemeClr val="bg1">
                      <a:lumMod val="50000"/>
                    </a:schemeClr>
                  </a:solidFill>
                </a:rPr>
                <a:t>We have many PowerPoint </a:t>
              </a:r>
              <a:r>
                <a:rPr lang="zh-CN" altLang="en-US" sz="1100" dirty="0">
                  <a:solidFill>
                    <a:schemeClr val="bg1">
                      <a:lumMod val="50000"/>
                    </a:schemeClr>
                  </a:solidFill>
                </a:rPr>
                <a:t>templates</a:t>
              </a:r>
              <a:r>
                <a:rPr lang="en-US" altLang="zh-CN" sz="1100" dirty="0">
                  <a:solidFill>
                    <a:schemeClr val="bg1">
                      <a:lumMod val="50000"/>
                    </a:schemeClr>
                  </a:solidFill>
                </a:rPr>
                <a:t> that has been specifically designed.</a:t>
              </a:r>
              <a:endParaRPr lang="zh-CN" altLang="en-US" sz="11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79" name="Rectangle 24"/>
            <p:cNvSpPr>
              <a:spLocks noChangeArrowheads="1"/>
            </p:cNvSpPr>
            <p:nvPr/>
          </p:nvSpPr>
          <p:spPr bwMode="auto">
            <a:xfrm>
              <a:off x="7847891" y="5137097"/>
              <a:ext cx="2806145" cy="703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20000"/>
                </a:lnSpc>
                <a:spcBef>
                  <a:spcPts val="300"/>
                </a:spcBef>
              </a:pPr>
              <a:r>
                <a:rPr lang="zh-CN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TOPIC HEADER HERE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>
                <a:lnSpc>
                  <a:spcPct val="120000"/>
                </a:lnSpc>
                <a:spcBef>
                  <a:spcPts val="300"/>
                </a:spcBef>
              </a:pPr>
              <a:r>
                <a:rPr lang="en-US" altLang="zh-CN" sz="1100" dirty="0">
                  <a:solidFill>
                    <a:schemeClr val="bg1">
                      <a:lumMod val="50000"/>
                    </a:schemeClr>
                  </a:solidFill>
                </a:rPr>
                <a:t>We have many PowerPoint </a:t>
              </a:r>
              <a:r>
                <a:rPr lang="zh-CN" altLang="en-US" sz="1100" dirty="0">
                  <a:solidFill>
                    <a:schemeClr val="bg1">
                      <a:lumMod val="50000"/>
                    </a:schemeClr>
                  </a:solidFill>
                </a:rPr>
                <a:t>templates</a:t>
              </a:r>
              <a:r>
                <a:rPr lang="en-US" altLang="zh-CN" sz="1100" dirty="0">
                  <a:solidFill>
                    <a:schemeClr val="bg1">
                      <a:lumMod val="50000"/>
                    </a:schemeClr>
                  </a:solidFill>
                </a:rPr>
                <a:t> that has been specifically designed.</a:t>
              </a:r>
              <a:endParaRPr lang="zh-CN" altLang="en-US" sz="11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80" name="Rectangle 24"/>
            <p:cNvSpPr>
              <a:spLocks noChangeArrowheads="1"/>
            </p:cNvSpPr>
            <p:nvPr/>
          </p:nvSpPr>
          <p:spPr bwMode="auto">
            <a:xfrm>
              <a:off x="7847891" y="3787351"/>
              <a:ext cx="2806145" cy="703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20000"/>
                </a:lnSpc>
                <a:spcBef>
                  <a:spcPts val="300"/>
                </a:spcBef>
              </a:pPr>
              <a:r>
                <a:rPr lang="zh-CN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TOPIC HEADER HERE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>
                <a:lnSpc>
                  <a:spcPct val="120000"/>
                </a:lnSpc>
                <a:spcBef>
                  <a:spcPts val="300"/>
                </a:spcBef>
              </a:pPr>
              <a:r>
                <a:rPr lang="en-US" altLang="zh-CN" sz="1100" dirty="0">
                  <a:solidFill>
                    <a:schemeClr val="bg1">
                      <a:lumMod val="50000"/>
                    </a:schemeClr>
                  </a:solidFill>
                </a:rPr>
                <a:t>We have many PowerPoint </a:t>
              </a:r>
              <a:r>
                <a:rPr lang="zh-CN" altLang="en-US" sz="1100" dirty="0">
                  <a:solidFill>
                    <a:schemeClr val="bg1">
                      <a:lumMod val="50000"/>
                    </a:schemeClr>
                  </a:solidFill>
                </a:rPr>
                <a:t>templates</a:t>
              </a:r>
              <a:r>
                <a:rPr lang="en-US" altLang="zh-CN" sz="1100" dirty="0">
                  <a:solidFill>
                    <a:schemeClr val="bg1">
                      <a:lumMod val="50000"/>
                    </a:schemeClr>
                  </a:solidFill>
                </a:rPr>
                <a:t> that has been specifically designed.</a:t>
              </a:r>
              <a:endParaRPr lang="zh-CN" altLang="en-US" sz="11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81" name="Rectangle 24"/>
            <p:cNvSpPr>
              <a:spLocks noChangeArrowheads="1"/>
            </p:cNvSpPr>
            <p:nvPr/>
          </p:nvSpPr>
          <p:spPr bwMode="auto">
            <a:xfrm>
              <a:off x="7847891" y="2540741"/>
              <a:ext cx="2806145" cy="703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20000"/>
                </a:lnSpc>
                <a:spcBef>
                  <a:spcPts val="300"/>
                </a:spcBef>
              </a:pPr>
              <a:r>
                <a:rPr lang="zh-CN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TOPIC HEADER HERE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>
                <a:lnSpc>
                  <a:spcPct val="120000"/>
                </a:lnSpc>
                <a:spcBef>
                  <a:spcPts val="300"/>
                </a:spcBef>
              </a:pPr>
              <a:r>
                <a:rPr lang="en-US" altLang="zh-CN" sz="1100" dirty="0">
                  <a:solidFill>
                    <a:schemeClr val="bg1">
                      <a:lumMod val="50000"/>
                    </a:schemeClr>
                  </a:solidFill>
                </a:rPr>
                <a:t>We have many PowerPoint </a:t>
              </a:r>
              <a:r>
                <a:rPr lang="zh-CN" altLang="en-US" sz="1100" dirty="0">
                  <a:solidFill>
                    <a:schemeClr val="bg1">
                      <a:lumMod val="50000"/>
                    </a:schemeClr>
                  </a:solidFill>
                </a:rPr>
                <a:t>templates</a:t>
              </a:r>
              <a:r>
                <a:rPr lang="en-US" altLang="zh-CN" sz="1100" dirty="0">
                  <a:solidFill>
                    <a:schemeClr val="bg1">
                      <a:lumMod val="50000"/>
                    </a:schemeClr>
                  </a:solidFill>
                </a:rPr>
                <a:t> that has been specifically designed.</a:t>
              </a:r>
              <a:endParaRPr lang="zh-CN" altLang="en-US" sz="11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83" name="文本占位符 1"/>
          <p:cNvSpPr txBox="1"/>
          <p:nvPr/>
        </p:nvSpPr>
        <p:spPr bwMode="auto">
          <a:xfrm>
            <a:off x="657195" y="491002"/>
            <a:ext cx="4022398" cy="4706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144" tIns="45072" rIns="90144" bIns="45072" numCol="1" anchor="t" anchorCtr="0" compatLnSpc="1"/>
          <a:lstStyle>
            <a:defPPr>
              <a:defRPr lang="zh-CN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buNone/>
              <a:defRPr sz="13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点击添加章节标题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5" name="任意多边形 84"/>
          <p:cNvSpPr/>
          <p:nvPr/>
        </p:nvSpPr>
        <p:spPr bwMode="auto">
          <a:xfrm flipV="1">
            <a:off x="9248091" y="4262658"/>
            <a:ext cx="703310" cy="611759"/>
          </a:xfrm>
          <a:custGeom>
            <a:avLst/>
            <a:gdLst>
              <a:gd name="connsiteX0" fmla="*/ 1202555 w 4852864"/>
              <a:gd name="connsiteY0" fmla="*/ 3649620 h 4221158"/>
              <a:gd name="connsiteX1" fmla="*/ 914523 w 4852864"/>
              <a:gd name="connsiteY1" fmla="*/ 3937652 h 4221158"/>
              <a:gd name="connsiteX2" fmla="*/ 914523 w 4852864"/>
              <a:gd name="connsiteY2" fmla="*/ 3937653 h 4221158"/>
              <a:gd name="connsiteX3" fmla="*/ 920375 w 4852864"/>
              <a:gd name="connsiteY3" fmla="*/ 3879605 h 4221158"/>
              <a:gd name="connsiteX4" fmla="*/ 1202555 w 4852864"/>
              <a:gd name="connsiteY4" fmla="*/ 3649621 h 4221158"/>
              <a:gd name="connsiteX5" fmla="*/ 1484735 w 4852864"/>
              <a:gd name="connsiteY5" fmla="*/ 3879605 h 4221158"/>
              <a:gd name="connsiteX6" fmla="*/ 1490587 w 4852864"/>
              <a:gd name="connsiteY6" fmla="*/ 3937653 h 4221158"/>
              <a:gd name="connsiteX7" fmla="*/ 1490587 w 4852864"/>
              <a:gd name="connsiteY7" fmla="*/ 3937652 h 4221158"/>
              <a:gd name="connsiteX8" fmla="*/ 1202555 w 4852864"/>
              <a:gd name="connsiteY8" fmla="*/ 3649620 h 4221158"/>
              <a:gd name="connsiteX9" fmla="*/ 1263008 w 4852864"/>
              <a:gd name="connsiteY9" fmla="*/ 0 h 4221158"/>
              <a:gd name="connsiteX10" fmla="*/ 3579899 w 4852864"/>
              <a:gd name="connsiteY10" fmla="*/ 0 h 4221158"/>
              <a:gd name="connsiteX11" fmla="*/ 3536141 w 4852864"/>
              <a:gd name="connsiteY11" fmla="*/ 13583 h 4221158"/>
              <a:gd name="connsiteX12" fmla="*/ 3360224 w 4852864"/>
              <a:gd name="connsiteY12" fmla="*/ 278980 h 4221158"/>
              <a:gd name="connsiteX13" fmla="*/ 3360224 w 4852864"/>
              <a:gd name="connsiteY13" fmla="*/ 278980 h 4221158"/>
              <a:gd name="connsiteX14" fmla="*/ 3373174 w 4852864"/>
              <a:gd name="connsiteY14" fmla="*/ 193328 h 4221158"/>
              <a:gd name="connsiteX15" fmla="*/ 3536141 w 4852864"/>
              <a:gd name="connsiteY15" fmla="*/ 13583 h 4221158"/>
              <a:gd name="connsiteX16" fmla="*/ 3579899 w 4852864"/>
              <a:gd name="connsiteY16" fmla="*/ 0 h 4221158"/>
              <a:gd name="connsiteX17" fmla="*/ 3716614 w 4852864"/>
              <a:gd name="connsiteY17" fmla="*/ 0 h 4221158"/>
              <a:gd name="connsiteX18" fmla="*/ 3760371 w 4852864"/>
              <a:gd name="connsiteY18" fmla="*/ 13583 h 4221158"/>
              <a:gd name="connsiteX19" fmla="*/ 3851926 w 4852864"/>
              <a:gd name="connsiteY19" fmla="*/ 75310 h 4221158"/>
              <a:gd name="connsiteX20" fmla="*/ 3867734 w 4852864"/>
              <a:gd name="connsiteY20" fmla="*/ 94469 h 4221158"/>
              <a:gd name="connsiteX21" fmla="*/ 3929571 w 4852864"/>
              <a:gd name="connsiteY21" fmla="*/ 218143 h 4221158"/>
              <a:gd name="connsiteX22" fmla="*/ 3930436 w 4852864"/>
              <a:gd name="connsiteY22" fmla="*/ 220931 h 4221158"/>
              <a:gd name="connsiteX23" fmla="*/ 3936288 w 4852864"/>
              <a:gd name="connsiteY23" fmla="*/ 278980 h 4221158"/>
              <a:gd name="connsiteX24" fmla="*/ 3936288 w 4852864"/>
              <a:gd name="connsiteY24" fmla="*/ 278980 h 4221158"/>
              <a:gd name="connsiteX25" fmla="*/ 3930436 w 4852864"/>
              <a:gd name="connsiteY25" fmla="*/ 220931 h 4221158"/>
              <a:gd name="connsiteX26" fmla="*/ 3929571 w 4852864"/>
              <a:gd name="connsiteY26" fmla="*/ 218143 h 4221158"/>
              <a:gd name="connsiteX27" fmla="*/ 4782339 w 4852864"/>
              <a:gd name="connsiteY27" fmla="*/ 1923678 h 4221158"/>
              <a:gd name="connsiteX28" fmla="*/ 4847075 w 4852864"/>
              <a:gd name="connsiteY28" fmla="*/ 2053150 h 4221158"/>
              <a:gd name="connsiteX29" fmla="*/ 4852864 w 4852864"/>
              <a:gd name="connsiteY29" fmla="*/ 2110578 h 4221158"/>
              <a:gd name="connsiteX30" fmla="*/ 4847075 w 4852864"/>
              <a:gd name="connsiteY30" fmla="*/ 2168008 h 4221158"/>
              <a:gd name="connsiteX31" fmla="*/ 4782341 w 4852864"/>
              <a:gd name="connsiteY31" fmla="*/ 2297475 h 4221158"/>
              <a:gd name="connsiteX32" fmla="*/ 3929571 w 4852864"/>
              <a:gd name="connsiteY32" fmla="*/ 4003014 h 4221158"/>
              <a:gd name="connsiteX33" fmla="*/ 3867735 w 4852864"/>
              <a:gd name="connsiteY33" fmla="*/ 4126687 h 4221158"/>
              <a:gd name="connsiteX34" fmla="*/ 3851926 w 4852864"/>
              <a:gd name="connsiteY34" fmla="*/ 4145846 h 4221158"/>
              <a:gd name="connsiteX35" fmla="*/ 3760371 w 4852864"/>
              <a:gd name="connsiteY35" fmla="*/ 4207574 h 4221158"/>
              <a:gd name="connsiteX36" fmla="*/ 3716614 w 4852864"/>
              <a:gd name="connsiteY36" fmla="*/ 4221157 h 4221158"/>
              <a:gd name="connsiteX37" fmla="*/ 3579899 w 4852864"/>
              <a:gd name="connsiteY37" fmla="*/ 4221157 h 4221158"/>
              <a:gd name="connsiteX38" fmla="*/ 1247471 w 4852864"/>
              <a:gd name="connsiteY38" fmla="*/ 4221157 h 4221158"/>
              <a:gd name="connsiteX39" fmla="*/ 1247461 w 4852864"/>
              <a:gd name="connsiteY39" fmla="*/ 4221158 h 4221158"/>
              <a:gd name="connsiteX40" fmla="*/ 1157649 w 4852864"/>
              <a:gd name="connsiteY40" fmla="*/ 4221158 h 4221158"/>
              <a:gd name="connsiteX41" fmla="*/ 1144506 w 4852864"/>
              <a:gd name="connsiteY41" fmla="*/ 4219833 h 4221158"/>
              <a:gd name="connsiteX42" fmla="*/ 998886 w 4852864"/>
              <a:gd name="connsiteY42" fmla="*/ 4141323 h 4221158"/>
              <a:gd name="connsiteX43" fmla="*/ 988052 w 4852864"/>
              <a:gd name="connsiteY43" fmla="*/ 4128193 h 4221158"/>
              <a:gd name="connsiteX44" fmla="*/ 920013 w 4852864"/>
              <a:gd name="connsiteY44" fmla="*/ 3992115 h 4221158"/>
              <a:gd name="connsiteX45" fmla="*/ 920013 w 4852864"/>
              <a:gd name="connsiteY45" fmla="*/ 3992114 h 4221158"/>
              <a:gd name="connsiteX46" fmla="*/ 76043 w 4852864"/>
              <a:gd name="connsiteY46" fmla="*/ 2304175 h 4221158"/>
              <a:gd name="connsiteX47" fmla="*/ 5240 w 4852864"/>
              <a:gd name="connsiteY47" fmla="*/ 2162570 h 4221158"/>
              <a:gd name="connsiteX48" fmla="*/ 0 w 4852864"/>
              <a:gd name="connsiteY48" fmla="*/ 2110578 h 4221158"/>
              <a:gd name="connsiteX49" fmla="*/ 5240 w 4852864"/>
              <a:gd name="connsiteY49" fmla="*/ 2058588 h 4221158"/>
              <a:gd name="connsiteX50" fmla="*/ 76045 w 4852864"/>
              <a:gd name="connsiteY50" fmla="*/ 1916978 h 4221158"/>
              <a:gd name="connsiteX51" fmla="*/ 909541 w 4852864"/>
              <a:gd name="connsiteY51" fmla="*/ 249988 h 4221158"/>
              <a:gd name="connsiteX52" fmla="*/ 906618 w 4852864"/>
              <a:gd name="connsiteY52" fmla="*/ 278980 h 4221158"/>
              <a:gd name="connsiteX53" fmla="*/ 906618 w 4852864"/>
              <a:gd name="connsiteY53" fmla="*/ 278980 h 4221158"/>
              <a:gd name="connsiteX54" fmla="*/ 909541 w 4852864"/>
              <a:gd name="connsiteY54" fmla="*/ 249989 h 4221158"/>
              <a:gd name="connsiteX55" fmla="*/ 1001023 w 4852864"/>
              <a:gd name="connsiteY55" fmla="*/ 67024 h 4221158"/>
              <a:gd name="connsiteX56" fmla="*/ 1033608 w 4852864"/>
              <a:gd name="connsiteY56" fmla="*/ 40139 h 4221158"/>
              <a:gd name="connsiteX57" fmla="*/ 1082535 w 4852864"/>
              <a:gd name="connsiteY57" fmla="*/ 13583 h 4221158"/>
              <a:gd name="connsiteX58" fmla="*/ 1126292 w 4852864"/>
              <a:gd name="connsiteY58" fmla="*/ 0 h 4221158"/>
              <a:gd name="connsiteX59" fmla="*/ 1263008 w 4852864"/>
              <a:gd name="connsiteY59" fmla="*/ 0 h 4221158"/>
              <a:gd name="connsiteX60" fmla="*/ 1306765 w 4852864"/>
              <a:gd name="connsiteY60" fmla="*/ 13583 h 4221158"/>
              <a:gd name="connsiteX61" fmla="*/ 1469732 w 4852864"/>
              <a:gd name="connsiteY61" fmla="*/ 193328 h 4221158"/>
              <a:gd name="connsiteX62" fmla="*/ 1482682 w 4852864"/>
              <a:gd name="connsiteY62" fmla="*/ 278980 h 4221158"/>
              <a:gd name="connsiteX63" fmla="*/ 1482682 w 4852864"/>
              <a:gd name="connsiteY63" fmla="*/ 278980 h 4221158"/>
              <a:gd name="connsiteX64" fmla="*/ 1306765 w 4852864"/>
              <a:gd name="connsiteY64" fmla="*/ 13583 h 4221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4852864" h="4221158">
                <a:moveTo>
                  <a:pt x="1202555" y="3649620"/>
                </a:moveTo>
                <a:cubicBezTo>
                  <a:pt x="1043479" y="3649620"/>
                  <a:pt x="914523" y="3778576"/>
                  <a:pt x="914523" y="3937652"/>
                </a:cubicBezTo>
                <a:lnTo>
                  <a:pt x="914523" y="3937653"/>
                </a:lnTo>
                <a:lnTo>
                  <a:pt x="920375" y="3879605"/>
                </a:lnTo>
                <a:cubicBezTo>
                  <a:pt x="947233" y="3748353"/>
                  <a:pt x="1063363" y="3649621"/>
                  <a:pt x="1202555" y="3649621"/>
                </a:cubicBezTo>
                <a:cubicBezTo>
                  <a:pt x="1341746" y="3649621"/>
                  <a:pt x="1457877" y="3748353"/>
                  <a:pt x="1484735" y="3879605"/>
                </a:cubicBezTo>
                <a:lnTo>
                  <a:pt x="1490587" y="3937653"/>
                </a:lnTo>
                <a:lnTo>
                  <a:pt x="1490587" y="3937652"/>
                </a:lnTo>
                <a:cubicBezTo>
                  <a:pt x="1490587" y="3778576"/>
                  <a:pt x="1361631" y="3649620"/>
                  <a:pt x="1202555" y="3649620"/>
                </a:cubicBezTo>
                <a:close/>
                <a:moveTo>
                  <a:pt x="1263008" y="0"/>
                </a:moveTo>
                <a:lnTo>
                  <a:pt x="3579899" y="0"/>
                </a:lnTo>
                <a:lnTo>
                  <a:pt x="3536141" y="13583"/>
                </a:lnTo>
                <a:cubicBezTo>
                  <a:pt x="3432762" y="57308"/>
                  <a:pt x="3360224" y="159673"/>
                  <a:pt x="3360224" y="278980"/>
                </a:cubicBezTo>
                <a:lnTo>
                  <a:pt x="3360224" y="278980"/>
                </a:lnTo>
                <a:lnTo>
                  <a:pt x="3373174" y="193328"/>
                </a:lnTo>
                <a:cubicBezTo>
                  <a:pt x="3398421" y="112156"/>
                  <a:pt x="3458607" y="46377"/>
                  <a:pt x="3536141" y="13583"/>
                </a:cubicBezTo>
                <a:lnTo>
                  <a:pt x="3579899" y="0"/>
                </a:lnTo>
                <a:lnTo>
                  <a:pt x="3716614" y="0"/>
                </a:lnTo>
                <a:lnTo>
                  <a:pt x="3760371" y="13583"/>
                </a:lnTo>
                <a:cubicBezTo>
                  <a:pt x="3794831" y="28158"/>
                  <a:pt x="3825864" y="49249"/>
                  <a:pt x="3851926" y="75310"/>
                </a:cubicBezTo>
                <a:lnTo>
                  <a:pt x="3867734" y="94469"/>
                </a:lnTo>
                <a:lnTo>
                  <a:pt x="3929571" y="218143"/>
                </a:lnTo>
                <a:lnTo>
                  <a:pt x="3930436" y="220931"/>
                </a:lnTo>
                <a:lnTo>
                  <a:pt x="3936288" y="278980"/>
                </a:lnTo>
                <a:lnTo>
                  <a:pt x="3936288" y="278980"/>
                </a:lnTo>
                <a:cubicBezTo>
                  <a:pt x="3936288" y="259095"/>
                  <a:pt x="3934273" y="239682"/>
                  <a:pt x="3930436" y="220931"/>
                </a:cubicBezTo>
                <a:lnTo>
                  <a:pt x="3929571" y="218143"/>
                </a:lnTo>
                <a:lnTo>
                  <a:pt x="4782339" y="1923678"/>
                </a:lnTo>
                <a:lnTo>
                  <a:pt x="4847075" y="2053150"/>
                </a:lnTo>
                <a:lnTo>
                  <a:pt x="4852864" y="2110578"/>
                </a:lnTo>
                <a:lnTo>
                  <a:pt x="4847075" y="2168008"/>
                </a:lnTo>
                <a:lnTo>
                  <a:pt x="4782341" y="2297475"/>
                </a:lnTo>
                <a:lnTo>
                  <a:pt x="3929571" y="4003014"/>
                </a:lnTo>
                <a:lnTo>
                  <a:pt x="3867735" y="4126687"/>
                </a:lnTo>
                <a:lnTo>
                  <a:pt x="3851926" y="4145846"/>
                </a:lnTo>
                <a:cubicBezTo>
                  <a:pt x="3825864" y="4171908"/>
                  <a:pt x="3794831" y="4192999"/>
                  <a:pt x="3760371" y="4207574"/>
                </a:cubicBezTo>
                <a:lnTo>
                  <a:pt x="3716614" y="4221157"/>
                </a:lnTo>
                <a:lnTo>
                  <a:pt x="3579899" y="4221157"/>
                </a:lnTo>
                <a:lnTo>
                  <a:pt x="1247471" y="4221157"/>
                </a:lnTo>
                <a:lnTo>
                  <a:pt x="1247461" y="4221158"/>
                </a:lnTo>
                <a:lnTo>
                  <a:pt x="1157649" y="4221158"/>
                </a:lnTo>
                <a:lnTo>
                  <a:pt x="1144506" y="4219833"/>
                </a:lnTo>
                <a:cubicBezTo>
                  <a:pt x="1088256" y="4208323"/>
                  <a:pt x="1037978" y="4180415"/>
                  <a:pt x="998886" y="4141323"/>
                </a:cubicBezTo>
                <a:lnTo>
                  <a:pt x="988052" y="4128193"/>
                </a:lnTo>
                <a:lnTo>
                  <a:pt x="920013" y="3992115"/>
                </a:lnTo>
                <a:lnTo>
                  <a:pt x="920013" y="3992114"/>
                </a:lnTo>
                <a:lnTo>
                  <a:pt x="76043" y="2304175"/>
                </a:lnTo>
                <a:lnTo>
                  <a:pt x="5240" y="2162570"/>
                </a:lnTo>
                <a:lnTo>
                  <a:pt x="0" y="2110578"/>
                </a:lnTo>
                <a:lnTo>
                  <a:pt x="5240" y="2058588"/>
                </a:lnTo>
                <a:lnTo>
                  <a:pt x="76045" y="1916978"/>
                </a:lnTo>
                <a:lnTo>
                  <a:pt x="909541" y="249988"/>
                </a:lnTo>
                <a:lnTo>
                  <a:pt x="906618" y="278980"/>
                </a:lnTo>
                <a:lnTo>
                  <a:pt x="906618" y="278980"/>
                </a:lnTo>
                <a:lnTo>
                  <a:pt x="909541" y="249989"/>
                </a:lnTo>
                <a:lnTo>
                  <a:pt x="1001023" y="67024"/>
                </a:lnTo>
                <a:lnTo>
                  <a:pt x="1033608" y="40139"/>
                </a:lnTo>
                <a:cubicBezTo>
                  <a:pt x="1048932" y="29787"/>
                  <a:pt x="1065305" y="20870"/>
                  <a:pt x="1082535" y="13583"/>
                </a:cubicBezTo>
                <a:lnTo>
                  <a:pt x="1126292" y="0"/>
                </a:lnTo>
                <a:lnTo>
                  <a:pt x="1263008" y="0"/>
                </a:lnTo>
                <a:lnTo>
                  <a:pt x="1306765" y="13583"/>
                </a:lnTo>
                <a:cubicBezTo>
                  <a:pt x="1384299" y="46377"/>
                  <a:pt x="1444485" y="112156"/>
                  <a:pt x="1469732" y="193328"/>
                </a:cubicBezTo>
                <a:lnTo>
                  <a:pt x="1482682" y="278980"/>
                </a:lnTo>
                <a:lnTo>
                  <a:pt x="1482682" y="278980"/>
                </a:lnTo>
                <a:cubicBezTo>
                  <a:pt x="1482682" y="159673"/>
                  <a:pt x="1410144" y="57308"/>
                  <a:pt x="1306765" y="13583"/>
                </a:cubicBezTo>
                <a:close/>
              </a:path>
            </a:pathLst>
          </a:custGeom>
          <a:solidFill>
            <a:schemeClr val="accent3">
              <a:lumMod val="65000"/>
              <a:alpha val="43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</a:pPr>
            <a:endParaRPr kumimoji="0" lang="zh-CN" altLang="en-US" sz="17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  <a:ea typeface="宋体" panose="02010600030101010101" pitchFamily="2" charset="-122"/>
            </a:endParaRPr>
          </a:p>
        </p:txBody>
      </p:sp>
      <p:grpSp>
        <p:nvGrpSpPr>
          <p:cNvPr id="52" name="组合 51"/>
          <p:cNvGrpSpPr/>
          <p:nvPr/>
        </p:nvGrpSpPr>
        <p:grpSpPr>
          <a:xfrm>
            <a:off x="0" y="527213"/>
            <a:ext cx="657195" cy="398226"/>
            <a:chOff x="0" y="527213"/>
            <a:chExt cx="657195" cy="398226"/>
          </a:xfrm>
        </p:grpSpPr>
        <p:sp>
          <p:nvSpPr>
            <p:cNvPr id="6" name="矩形 5"/>
            <p:cNvSpPr/>
            <p:nvPr/>
          </p:nvSpPr>
          <p:spPr bwMode="auto">
            <a:xfrm>
              <a:off x="0" y="527213"/>
              <a:ext cx="590997" cy="398226"/>
            </a:xfrm>
            <a:prstGeom prst="rect">
              <a:avLst/>
            </a:prstGeom>
            <a:solidFill>
              <a:schemeClr val="accent4">
                <a:lumMod val="65000"/>
                <a:lumOff val="3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90204" pitchFamily="34" charset="0"/>
                <a:buNone/>
              </a:pPr>
              <a:endParaRPr kumimoji="0" lang="zh-CN" altLang="en-US" sz="17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7" name="矩形 86"/>
            <p:cNvSpPr/>
            <p:nvPr/>
          </p:nvSpPr>
          <p:spPr bwMode="auto">
            <a:xfrm>
              <a:off x="611476" y="527213"/>
              <a:ext cx="45719" cy="398226"/>
            </a:xfrm>
            <a:prstGeom prst="rect">
              <a:avLst/>
            </a:prstGeom>
            <a:solidFill>
              <a:schemeClr val="accent4">
                <a:lumMod val="65000"/>
                <a:lumOff val="3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90204" pitchFamily="34" charset="0"/>
                <a:buNone/>
              </a:pPr>
              <a:endParaRPr kumimoji="0" lang="zh-CN" altLang="en-US" sz="17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  <a:ea typeface="宋体" panose="02010600030101010101" pitchFamily="2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多边形 12"/>
          <p:cNvSpPr/>
          <p:nvPr/>
        </p:nvSpPr>
        <p:spPr bwMode="auto">
          <a:xfrm flipV="1">
            <a:off x="9952037" y="-275495"/>
            <a:ext cx="1152129" cy="1002154"/>
          </a:xfrm>
          <a:custGeom>
            <a:avLst/>
            <a:gdLst>
              <a:gd name="connsiteX0" fmla="*/ 1202555 w 4852864"/>
              <a:gd name="connsiteY0" fmla="*/ 3649620 h 4221158"/>
              <a:gd name="connsiteX1" fmla="*/ 914523 w 4852864"/>
              <a:gd name="connsiteY1" fmla="*/ 3937652 h 4221158"/>
              <a:gd name="connsiteX2" fmla="*/ 914523 w 4852864"/>
              <a:gd name="connsiteY2" fmla="*/ 3937653 h 4221158"/>
              <a:gd name="connsiteX3" fmla="*/ 920375 w 4852864"/>
              <a:gd name="connsiteY3" fmla="*/ 3879605 h 4221158"/>
              <a:gd name="connsiteX4" fmla="*/ 1202555 w 4852864"/>
              <a:gd name="connsiteY4" fmla="*/ 3649621 h 4221158"/>
              <a:gd name="connsiteX5" fmla="*/ 1484735 w 4852864"/>
              <a:gd name="connsiteY5" fmla="*/ 3879605 h 4221158"/>
              <a:gd name="connsiteX6" fmla="*/ 1490587 w 4852864"/>
              <a:gd name="connsiteY6" fmla="*/ 3937653 h 4221158"/>
              <a:gd name="connsiteX7" fmla="*/ 1490587 w 4852864"/>
              <a:gd name="connsiteY7" fmla="*/ 3937652 h 4221158"/>
              <a:gd name="connsiteX8" fmla="*/ 1202555 w 4852864"/>
              <a:gd name="connsiteY8" fmla="*/ 3649620 h 4221158"/>
              <a:gd name="connsiteX9" fmla="*/ 1263008 w 4852864"/>
              <a:gd name="connsiteY9" fmla="*/ 0 h 4221158"/>
              <a:gd name="connsiteX10" fmla="*/ 3579899 w 4852864"/>
              <a:gd name="connsiteY10" fmla="*/ 0 h 4221158"/>
              <a:gd name="connsiteX11" fmla="*/ 3536141 w 4852864"/>
              <a:gd name="connsiteY11" fmla="*/ 13583 h 4221158"/>
              <a:gd name="connsiteX12" fmla="*/ 3360224 w 4852864"/>
              <a:gd name="connsiteY12" fmla="*/ 278980 h 4221158"/>
              <a:gd name="connsiteX13" fmla="*/ 3360224 w 4852864"/>
              <a:gd name="connsiteY13" fmla="*/ 278980 h 4221158"/>
              <a:gd name="connsiteX14" fmla="*/ 3373174 w 4852864"/>
              <a:gd name="connsiteY14" fmla="*/ 193328 h 4221158"/>
              <a:gd name="connsiteX15" fmla="*/ 3536141 w 4852864"/>
              <a:gd name="connsiteY15" fmla="*/ 13583 h 4221158"/>
              <a:gd name="connsiteX16" fmla="*/ 3579899 w 4852864"/>
              <a:gd name="connsiteY16" fmla="*/ 0 h 4221158"/>
              <a:gd name="connsiteX17" fmla="*/ 3716614 w 4852864"/>
              <a:gd name="connsiteY17" fmla="*/ 0 h 4221158"/>
              <a:gd name="connsiteX18" fmla="*/ 3760371 w 4852864"/>
              <a:gd name="connsiteY18" fmla="*/ 13583 h 4221158"/>
              <a:gd name="connsiteX19" fmla="*/ 3851926 w 4852864"/>
              <a:gd name="connsiteY19" fmla="*/ 75310 h 4221158"/>
              <a:gd name="connsiteX20" fmla="*/ 3867734 w 4852864"/>
              <a:gd name="connsiteY20" fmla="*/ 94469 h 4221158"/>
              <a:gd name="connsiteX21" fmla="*/ 3929571 w 4852864"/>
              <a:gd name="connsiteY21" fmla="*/ 218143 h 4221158"/>
              <a:gd name="connsiteX22" fmla="*/ 3930436 w 4852864"/>
              <a:gd name="connsiteY22" fmla="*/ 220931 h 4221158"/>
              <a:gd name="connsiteX23" fmla="*/ 3936288 w 4852864"/>
              <a:gd name="connsiteY23" fmla="*/ 278980 h 4221158"/>
              <a:gd name="connsiteX24" fmla="*/ 3936288 w 4852864"/>
              <a:gd name="connsiteY24" fmla="*/ 278980 h 4221158"/>
              <a:gd name="connsiteX25" fmla="*/ 3930436 w 4852864"/>
              <a:gd name="connsiteY25" fmla="*/ 220931 h 4221158"/>
              <a:gd name="connsiteX26" fmla="*/ 3929571 w 4852864"/>
              <a:gd name="connsiteY26" fmla="*/ 218143 h 4221158"/>
              <a:gd name="connsiteX27" fmla="*/ 4782339 w 4852864"/>
              <a:gd name="connsiteY27" fmla="*/ 1923678 h 4221158"/>
              <a:gd name="connsiteX28" fmla="*/ 4847075 w 4852864"/>
              <a:gd name="connsiteY28" fmla="*/ 2053150 h 4221158"/>
              <a:gd name="connsiteX29" fmla="*/ 4852864 w 4852864"/>
              <a:gd name="connsiteY29" fmla="*/ 2110578 h 4221158"/>
              <a:gd name="connsiteX30" fmla="*/ 4847075 w 4852864"/>
              <a:gd name="connsiteY30" fmla="*/ 2168008 h 4221158"/>
              <a:gd name="connsiteX31" fmla="*/ 4782341 w 4852864"/>
              <a:gd name="connsiteY31" fmla="*/ 2297475 h 4221158"/>
              <a:gd name="connsiteX32" fmla="*/ 3929571 w 4852864"/>
              <a:gd name="connsiteY32" fmla="*/ 4003014 h 4221158"/>
              <a:gd name="connsiteX33" fmla="*/ 3867735 w 4852864"/>
              <a:gd name="connsiteY33" fmla="*/ 4126687 h 4221158"/>
              <a:gd name="connsiteX34" fmla="*/ 3851926 w 4852864"/>
              <a:gd name="connsiteY34" fmla="*/ 4145846 h 4221158"/>
              <a:gd name="connsiteX35" fmla="*/ 3760371 w 4852864"/>
              <a:gd name="connsiteY35" fmla="*/ 4207574 h 4221158"/>
              <a:gd name="connsiteX36" fmla="*/ 3716614 w 4852864"/>
              <a:gd name="connsiteY36" fmla="*/ 4221157 h 4221158"/>
              <a:gd name="connsiteX37" fmla="*/ 3579899 w 4852864"/>
              <a:gd name="connsiteY37" fmla="*/ 4221157 h 4221158"/>
              <a:gd name="connsiteX38" fmla="*/ 1247471 w 4852864"/>
              <a:gd name="connsiteY38" fmla="*/ 4221157 h 4221158"/>
              <a:gd name="connsiteX39" fmla="*/ 1247461 w 4852864"/>
              <a:gd name="connsiteY39" fmla="*/ 4221158 h 4221158"/>
              <a:gd name="connsiteX40" fmla="*/ 1157649 w 4852864"/>
              <a:gd name="connsiteY40" fmla="*/ 4221158 h 4221158"/>
              <a:gd name="connsiteX41" fmla="*/ 1144506 w 4852864"/>
              <a:gd name="connsiteY41" fmla="*/ 4219833 h 4221158"/>
              <a:gd name="connsiteX42" fmla="*/ 998886 w 4852864"/>
              <a:gd name="connsiteY42" fmla="*/ 4141323 h 4221158"/>
              <a:gd name="connsiteX43" fmla="*/ 988052 w 4852864"/>
              <a:gd name="connsiteY43" fmla="*/ 4128193 h 4221158"/>
              <a:gd name="connsiteX44" fmla="*/ 920013 w 4852864"/>
              <a:gd name="connsiteY44" fmla="*/ 3992115 h 4221158"/>
              <a:gd name="connsiteX45" fmla="*/ 920013 w 4852864"/>
              <a:gd name="connsiteY45" fmla="*/ 3992114 h 4221158"/>
              <a:gd name="connsiteX46" fmla="*/ 76043 w 4852864"/>
              <a:gd name="connsiteY46" fmla="*/ 2304175 h 4221158"/>
              <a:gd name="connsiteX47" fmla="*/ 5240 w 4852864"/>
              <a:gd name="connsiteY47" fmla="*/ 2162570 h 4221158"/>
              <a:gd name="connsiteX48" fmla="*/ 0 w 4852864"/>
              <a:gd name="connsiteY48" fmla="*/ 2110578 h 4221158"/>
              <a:gd name="connsiteX49" fmla="*/ 5240 w 4852864"/>
              <a:gd name="connsiteY49" fmla="*/ 2058588 h 4221158"/>
              <a:gd name="connsiteX50" fmla="*/ 76045 w 4852864"/>
              <a:gd name="connsiteY50" fmla="*/ 1916978 h 4221158"/>
              <a:gd name="connsiteX51" fmla="*/ 909541 w 4852864"/>
              <a:gd name="connsiteY51" fmla="*/ 249988 h 4221158"/>
              <a:gd name="connsiteX52" fmla="*/ 906618 w 4852864"/>
              <a:gd name="connsiteY52" fmla="*/ 278980 h 4221158"/>
              <a:gd name="connsiteX53" fmla="*/ 906618 w 4852864"/>
              <a:gd name="connsiteY53" fmla="*/ 278980 h 4221158"/>
              <a:gd name="connsiteX54" fmla="*/ 909541 w 4852864"/>
              <a:gd name="connsiteY54" fmla="*/ 249989 h 4221158"/>
              <a:gd name="connsiteX55" fmla="*/ 1001023 w 4852864"/>
              <a:gd name="connsiteY55" fmla="*/ 67024 h 4221158"/>
              <a:gd name="connsiteX56" fmla="*/ 1033608 w 4852864"/>
              <a:gd name="connsiteY56" fmla="*/ 40139 h 4221158"/>
              <a:gd name="connsiteX57" fmla="*/ 1082535 w 4852864"/>
              <a:gd name="connsiteY57" fmla="*/ 13583 h 4221158"/>
              <a:gd name="connsiteX58" fmla="*/ 1126292 w 4852864"/>
              <a:gd name="connsiteY58" fmla="*/ 0 h 4221158"/>
              <a:gd name="connsiteX59" fmla="*/ 1263008 w 4852864"/>
              <a:gd name="connsiteY59" fmla="*/ 0 h 4221158"/>
              <a:gd name="connsiteX60" fmla="*/ 1306765 w 4852864"/>
              <a:gd name="connsiteY60" fmla="*/ 13583 h 4221158"/>
              <a:gd name="connsiteX61" fmla="*/ 1469732 w 4852864"/>
              <a:gd name="connsiteY61" fmla="*/ 193328 h 4221158"/>
              <a:gd name="connsiteX62" fmla="*/ 1482682 w 4852864"/>
              <a:gd name="connsiteY62" fmla="*/ 278980 h 4221158"/>
              <a:gd name="connsiteX63" fmla="*/ 1482682 w 4852864"/>
              <a:gd name="connsiteY63" fmla="*/ 278980 h 4221158"/>
              <a:gd name="connsiteX64" fmla="*/ 1306765 w 4852864"/>
              <a:gd name="connsiteY64" fmla="*/ 13583 h 4221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4852864" h="4221158">
                <a:moveTo>
                  <a:pt x="1202555" y="3649620"/>
                </a:moveTo>
                <a:cubicBezTo>
                  <a:pt x="1043479" y="3649620"/>
                  <a:pt x="914523" y="3778576"/>
                  <a:pt x="914523" y="3937652"/>
                </a:cubicBezTo>
                <a:lnTo>
                  <a:pt x="914523" y="3937653"/>
                </a:lnTo>
                <a:lnTo>
                  <a:pt x="920375" y="3879605"/>
                </a:lnTo>
                <a:cubicBezTo>
                  <a:pt x="947233" y="3748353"/>
                  <a:pt x="1063363" y="3649621"/>
                  <a:pt x="1202555" y="3649621"/>
                </a:cubicBezTo>
                <a:cubicBezTo>
                  <a:pt x="1341746" y="3649621"/>
                  <a:pt x="1457877" y="3748353"/>
                  <a:pt x="1484735" y="3879605"/>
                </a:cubicBezTo>
                <a:lnTo>
                  <a:pt x="1490587" y="3937653"/>
                </a:lnTo>
                <a:lnTo>
                  <a:pt x="1490587" y="3937652"/>
                </a:lnTo>
                <a:cubicBezTo>
                  <a:pt x="1490587" y="3778576"/>
                  <a:pt x="1361631" y="3649620"/>
                  <a:pt x="1202555" y="3649620"/>
                </a:cubicBezTo>
                <a:close/>
                <a:moveTo>
                  <a:pt x="1263008" y="0"/>
                </a:moveTo>
                <a:lnTo>
                  <a:pt x="3579899" y="0"/>
                </a:lnTo>
                <a:lnTo>
                  <a:pt x="3536141" y="13583"/>
                </a:lnTo>
                <a:cubicBezTo>
                  <a:pt x="3432762" y="57308"/>
                  <a:pt x="3360224" y="159673"/>
                  <a:pt x="3360224" y="278980"/>
                </a:cubicBezTo>
                <a:lnTo>
                  <a:pt x="3360224" y="278980"/>
                </a:lnTo>
                <a:lnTo>
                  <a:pt x="3373174" y="193328"/>
                </a:lnTo>
                <a:cubicBezTo>
                  <a:pt x="3398421" y="112156"/>
                  <a:pt x="3458607" y="46377"/>
                  <a:pt x="3536141" y="13583"/>
                </a:cubicBezTo>
                <a:lnTo>
                  <a:pt x="3579899" y="0"/>
                </a:lnTo>
                <a:lnTo>
                  <a:pt x="3716614" y="0"/>
                </a:lnTo>
                <a:lnTo>
                  <a:pt x="3760371" y="13583"/>
                </a:lnTo>
                <a:cubicBezTo>
                  <a:pt x="3794831" y="28158"/>
                  <a:pt x="3825864" y="49249"/>
                  <a:pt x="3851926" y="75310"/>
                </a:cubicBezTo>
                <a:lnTo>
                  <a:pt x="3867734" y="94469"/>
                </a:lnTo>
                <a:lnTo>
                  <a:pt x="3929571" y="218143"/>
                </a:lnTo>
                <a:lnTo>
                  <a:pt x="3930436" y="220931"/>
                </a:lnTo>
                <a:lnTo>
                  <a:pt x="3936288" y="278980"/>
                </a:lnTo>
                <a:lnTo>
                  <a:pt x="3936288" y="278980"/>
                </a:lnTo>
                <a:cubicBezTo>
                  <a:pt x="3936288" y="259095"/>
                  <a:pt x="3934273" y="239682"/>
                  <a:pt x="3930436" y="220931"/>
                </a:cubicBezTo>
                <a:lnTo>
                  <a:pt x="3929571" y="218143"/>
                </a:lnTo>
                <a:lnTo>
                  <a:pt x="4782339" y="1923678"/>
                </a:lnTo>
                <a:lnTo>
                  <a:pt x="4847075" y="2053150"/>
                </a:lnTo>
                <a:lnTo>
                  <a:pt x="4852864" y="2110578"/>
                </a:lnTo>
                <a:lnTo>
                  <a:pt x="4847075" y="2168008"/>
                </a:lnTo>
                <a:lnTo>
                  <a:pt x="4782341" y="2297475"/>
                </a:lnTo>
                <a:lnTo>
                  <a:pt x="3929571" y="4003014"/>
                </a:lnTo>
                <a:lnTo>
                  <a:pt x="3867735" y="4126687"/>
                </a:lnTo>
                <a:lnTo>
                  <a:pt x="3851926" y="4145846"/>
                </a:lnTo>
                <a:cubicBezTo>
                  <a:pt x="3825864" y="4171908"/>
                  <a:pt x="3794831" y="4192999"/>
                  <a:pt x="3760371" y="4207574"/>
                </a:cubicBezTo>
                <a:lnTo>
                  <a:pt x="3716614" y="4221157"/>
                </a:lnTo>
                <a:lnTo>
                  <a:pt x="3579899" y="4221157"/>
                </a:lnTo>
                <a:lnTo>
                  <a:pt x="1247471" y="4221157"/>
                </a:lnTo>
                <a:lnTo>
                  <a:pt x="1247461" y="4221158"/>
                </a:lnTo>
                <a:lnTo>
                  <a:pt x="1157649" y="4221158"/>
                </a:lnTo>
                <a:lnTo>
                  <a:pt x="1144506" y="4219833"/>
                </a:lnTo>
                <a:cubicBezTo>
                  <a:pt x="1088256" y="4208323"/>
                  <a:pt x="1037978" y="4180415"/>
                  <a:pt x="998886" y="4141323"/>
                </a:cubicBezTo>
                <a:lnTo>
                  <a:pt x="988052" y="4128193"/>
                </a:lnTo>
                <a:lnTo>
                  <a:pt x="920013" y="3992115"/>
                </a:lnTo>
                <a:lnTo>
                  <a:pt x="920013" y="3992114"/>
                </a:lnTo>
                <a:lnTo>
                  <a:pt x="76043" y="2304175"/>
                </a:lnTo>
                <a:lnTo>
                  <a:pt x="5240" y="2162570"/>
                </a:lnTo>
                <a:lnTo>
                  <a:pt x="0" y="2110578"/>
                </a:lnTo>
                <a:lnTo>
                  <a:pt x="5240" y="2058588"/>
                </a:lnTo>
                <a:lnTo>
                  <a:pt x="76045" y="1916978"/>
                </a:lnTo>
                <a:lnTo>
                  <a:pt x="909541" y="249988"/>
                </a:lnTo>
                <a:lnTo>
                  <a:pt x="906618" y="278980"/>
                </a:lnTo>
                <a:lnTo>
                  <a:pt x="906618" y="278980"/>
                </a:lnTo>
                <a:lnTo>
                  <a:pt x="909541" y="249989"/>
                </a:lnTo>
                <a:lnTo>
                  <a:pt x="1001023" y="67024"/>
                </a:lnTo>
                <a:lnTo>
                  <a:pt x="1033608" y="40139"/>
                </a:lnTo>
                <a:cubicBezTo>
                  <a:pt x="1048932" y="29787"/>
                  <a:pt x="1065305" y="20870"/>
                  <a:pt x="1082535" y="13583"/>
                </a:cubicBezTo>
                <a:lnTo>
                  <a:pt x="1126292" y="0"/>
                </a:lnTo>
                <a:lnTo>
                  <a:pt x="1263008" y="0"/>
                </a:lnTo>
                <a:lnTo>
                  <a:pt x="1306765" y="13583"/>
                </a:lnTo>
                <a:cubicBezTo>
                  <a:pt x="1384299" y="46377"/>
                  <a:pt x="1444485" y="112156"/>
                  <a:pt x="1469732" y="193328"/>
                </a:cubicBezTo>
                <a:lnTo>
                  <a:pt x="1482682" y="278980"/>
                </a:lnTo>
                <a:lnTo>
                  <a:pt x="1482682" y="278980"/>
                </a:lnTo>
                <a:cubicBezTo>
                  <a:pt x="1482682" y="159673"/>
                  <a:pt x="1410144" y="57308"/>
                  <a:pt x="1306765" y="13583"/>
                </a:cubicBezTo>
                <a:close/>
              </a:path>
            </a:pathLst>
          </a:custGeom>
          <a:solidFill>
            <a:schemeClr val="accent3">
              <a:lumMod val="65000"/>
              <a:alpha val="5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</a:pPr>
            <a:endParaRPr kumimoji="0" lang="zh-CN" altLang="en-US" sz="17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  <a:ea typeface="宋体" panose="02010600030101010101" pitchFamily="2" charset="-122"/>
            </a:endParaRPr>
          </a:p>
        </p:txBody>
      </p:sp>
      <p:sp>
        <p:nvSpPr>
          <p:cNvPr id="14" name="文本占位符 1"/>
          <p:cNvSpPr txBox="1"/>
          <p:nvPr/>
        </p:nvSpPr>
        <p:spPr bwMode="auto">
          <a:xfrm>
            <a:off x="657195" y="491002"/>
            <a:ext cx="4022398" cy="4706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144" tIns="45072" rIns="90144" bIns="45072" numCol="1" anchor="t" anchorCtr="0" compatLnSpc="1"/>
          <a:lstStyle>
            <a:defPPr>
              <a:defRPr lang="zh-CN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buNone/>
              <a:defRPr sz="13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点击添加章节标题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0" y="527213"/>
            <a:ext cx="657195" cy="398226"/>
            <a:chOff x="0" y="527213"/>
            <a:chExt cx="657195" cy="398226"/>
          </a:xfrm>
        </p:grpSpPr>
        <p:sp>
          <p:nvSpPr>
            <p:cNvPr id="16" name="矩形 15"/>
            <p:cNvSpPr/>
            <p:nvPr/>
          </p:nvSpPr>
          <p:spPr bwMode="auto">
            <a:xfrm>
              <a:off x="0" y="527213"/>
              <a:ext cx="590997" cy="398226"/>
            </a:xfrm>
            <a:prstGeom prst="rect">
              <a:avLst/>
            </a:prstGeom>
            <a:solidFill>
              <a:schemeClr val="accent4">
                <a:lumMod val="65000"/>
                <a:lumOff val="3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90204" pitchFamily="34" charset="0"/>
                <a:buNone/>
              </a:pPr>
              <a:endParaRPr kumimoji="0" lang="zh-CN" altLang="en-US" sz="17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7" name="矩形 16"/>
            <p:cNvSpPr/>
            <p:nvPr/>
          </p:nvSpPr>
          <p:spPr bwMode="auto">
            <a:xfrm>
              <a:off x="611476" y="527213"/>
              <a:ext cx="45719" cy="398226"/>
            </a:xfrm>
            <a:prstGeom prst="rect">
              <a:avLst/>
            </a:prstGeom>
            <a:solidFill>
              <a:schemeClr val="accent4">
                <a:lumMod val="65000"/>
                <a:lumOff val="3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90204" pitchFamily="34" charset="0"/>
                <a:buNone/>
              </a:pPr>
              <a:endParaRPr kumimoji="0" lang="zh-CN" altLang="en-US" sz="17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  <a:ea typeface="宋体" panose="02010600030101010101" pitchFamily="2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678581" y="1801345"/>
            <a:ext cx="1918031" cy="2689815"/>
            <a:chOff x="678581" y="1801345"/>
            <a:chExt cx="1918031" cy="2689815"/>
          </a:xfrm>
        </p:grpSpPr>
        <p:sp>
          <p:nvSpPr>
            <p:cNvPr id="20" name="MH_Other_3"/>
            <p:cNvSpPr/>
            <p:nvPr>
              <p:custDataLst>
                <p:tags r:id="rId1"/>
              </p:custDataLst>
            </p:nvPr>
          </p:nvSpPr>
          <p:spPr>
            <a:xfrm>
              <a:off x="929243" y="1801345"/>
              <a:ext cx="1416710" cy="1416709"/>
            </a:xfrm>
            <a:prstGeom prst="ellipse">
              <a:avLst/>
            </a:prstGeom>
            <a:solidFill>
              <a:schemeClr val="accent4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60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sp>
          <p:nvSpPr>
            <p:cNvPr id="27" name="Rectangle 24"/>
            <p:cNvSpPr>
              <a:spLocks noChangeArrowheads="1"/>
            </p:cNvSpPr>
            <p:nvPr/>
          </p:nvSpPr>
          <p:spPr bwMode="auto">
            <a:xfrm>
              <a:off x="678581" y="3584757"/>
              <a:ext cx="1918031" cy="9064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300"/>
                </a:spcBef>
              </a:pPr>
              <a:r>
                <a:rPr lang="zh-CN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HEADER </a:t>
              </a:r>
              <a:r>
                <a:rPr lang="zh-CN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HERE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>
                <a:lnSpc>
                  <a:spcPct val="120000"/>
                </a:lnSpc>
                <a:spcBef>
                  <a:spcPts val="300"/>
                </a:spcBef>
              </a:pPr>
              <a:r>
                <a:rPr lang="en-US" altLang="zh-CN" sz="1100" dirty="0">
                  <a:solidFill>
                    <a:schemeClr val="bg1">
                      <a:lumMod val="50000"/>
                    </a:schemeClr>
                  </a:solidFill>
                </a:rPr>
                <a:t>We have many PowerPoint </a:t>
              </a:r>
              <a:r>
                <a:rPr lang="zh-CN" altLang="en-US" sz="1100" dirty="0">
                  <a:solidFill>
                    <a:schemeClr val="bg1">
                      <a:lumMod val="50000"/>
                    </a:schemeClr>
                  </a:solidFill>
                </a:rPr>
                <a:t>templates</a:t>
              </a:r>
              <a:r>
                <a:rPr lang="en-US" altLang="zh-CN" sz="1100" dirty="0">
                  <a:solidFill>
                    <a:schemeClr val="bg1">
                      <a:lumMod val="50000"/>
                    </a:schemeClr>
                  </a:solidFill>
                </a:rPr>
                <a:t> that has been specifically designed.</a:t>
              </a:r>
              <a:endParaRPr lang="zh-CN" altLang="en-US" sz="11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2994228" y="1801345"/>
            <a:ext cx="1928085" cy="2689814"/>
            <a:chOff x="3156328" y="1801345"/>
            <a:chExt cx="1928085" cy="2689814"/>
          </a:xfrm>
        </p:grpSpPr>
        <p:sp>
          <p:nvSpPr>
            <p:cNvPr id="19" name="MH_Other_1"/>
            <p:cNvSpPr/>
            <p:nvPr>
              <p:custDataLst>
                <p:tags r:id="rId2"/>
              </p:custDataLst>
            </p:nvPr>
          </p:nvSpPr>
          <p:spPr>
            <a:xfrm>
              <a:off x="3415441" y="1801345"/>
              <a:ext cx="1415250" cy="1416709"/>
            </a:xfrm>
            <a:prstGeom prst="ellipse">
              <a:avLst/>
            </a:prstGeom>
            <a:solidFill>
              <a:schemeClr val="accent4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60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sp>
          <p:nvSpPr>
            <p:cNvPr id="28" name="Rectangle 24"/>
            <p:cNvSpPr>
              <a:spLocks noChangeArrowheads="1"/>
            </p:cNvSpPr>
            <p:nvPr/>
          </p:nvSpPr>
          <p:spPr bwMode="auto">
            <a:xfrm>
              <a:off x="3156328" y="3584758"/>
              <a:ext cx="1928085" cy="9064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300"/>
                </a:spcBef>
              </a:pPr>
              <a:r>
                <a:rPr lang="zh-CN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HEADER </a:t>
              </a:r>
              <a:r>
                <a:rPr lang="zh-CN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HERE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>
                <a:lnSpc>
                  <a:spcPct val="120000"/>
                </a:lnSpc>
                <a:spcBef>
                  <a:spcPts val="300"/>
                </a:spcBef>
              </a:pPr>
              <a:r>
                <a:rPr lang="en-US" altLang="zh-CN" sz="1100" dirty="0">
                  <a:solidFill>
                    <a:schemeClr val="bg1">
                      <a:lumMod val="50000"/>
                    </a:schemeClr>
                  </a:solidFill>
                </a:rPr>
                <a:t>We have many PowerPoint </a:t>
              </a:r>
              <a:r>
                <a:rPr lang="zh-CN" altLang="en-US" sz="1100" dirty="0">
                  <a:solidFill>
                    <a:schemeClr val="bg1">
                      <a:lumMod val="50000"/>
                    </a:schemeClr>
                  </a:solidFill>
                </a:rPr>
                <a:t>templates</a:t>
              </a:r>
              <a:r>
                <a:rPr lang="en-US" altLang="zh-CN" sz="1100" dirty="0">
                  <a:solidFill>
                    <a:schemeClr val="bg1">
                      <a:lumMod val="50000"/>
                    </a:schemeClr>
                  </a:solidFill>
                </a:rPr>
                <a:t> that has been specifically designed.</a:t>
              </a:r>
              <a:endParaRPr lang="zh-CN" altLang="en-US" sz="11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5319929" y="1801345"/>
            <a:ext cx="1928083" cy="2689814"/>
            <a:chOff x="5083202" y="1801345"/>
            <a:chExt cx="1928083" cy="2689814"/>
          </a:xfrm>
        </p:grpSpPr>
        <p:sp>
          <p:nvSpPr>
            <p:cNvPr id="21" name="MH_Other_6"/>
            <p:cNvSpPr/>
            <p:nvPr>
              <p:custDataLst>
                <p:tags r:id="rId3"/>
              </p:custDataLst>
            </p:nvPr>
          </p:nvSpPr>
          <p:spPr>
            <a:xfrm>
              <a:off x="5339619" y="1801345"/>
              <a:ext cx="1415250" cy="1416709"/>
            </a:xfrm>
            <a:prstGeom prst="ellipse">
              <a:avLst/>
            </a:prstGeom>
            <a:solidFill>
              <a:schemeClr val="accent4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60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sp>
          <p:nvSpPr>
            <p:cNvPr id="29" name="Rectangle 24"/>
            <p:cNvSpPr>
              <a:spLocks noChangeArrowheads="1"/>
            </p:cNvSpPr>
            <p:nvPr/>
          </p:nvSpPr>
          <p:spPr bwMode="auto">
            <a:xfrm>
              <a:off x="5083202" y="3584758"/>
              <a:ext cx="1928083" cy="9064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300"/>
                </a:spcBef>
              </a:pPr>
              <a:r>
                <a:rPr lang="zh-CN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HEADER </a:t>
              </a:r>
              <a:r>
                <a:rPr lang="zh-CN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HERE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>
                <a:lnSpc>
                  <a:spcPct val="120000"/>
                </a:lnSpc>
                <a:spcBef>
                  <a:spcPts val="300"/>
                </a:spcBef>
              </a:pPr>
              <a:r>
                <a:rPr lang="en-US" altLang="zh-CN" sz="1100" dirty="0">
                  <a:solidFill>
                    <a:schemeClr val="bg1">
                      <a:lumMod val="50000"/>
                    </a:schemeClr>
                  </a:solidFill>
                </a:rPr>
                <a:t>We have many PowerPoint </a:t>
              </a:r>
              <a:r>
                <a:rPr lang="zh-CN" altLang="en-US" sz="1100" dirty="0">
                  <a:solidFill>
                    <a:schemeClr val="bg1">
                      <a:lumMod val="50000"/>
                    </a:schemeClr>
                  </a:solidFill>
                </a:rPr>
                <a:t>templates</a:t>
              </a:r>
              <a:r>
                <a:rPr lang="en-US" altLang="zh-CN" sz="1100" dirty="0">
                  <a:solidFill>
                    <a:schemeClr val="bg1">
                      <a:lumMod val="50000"/>
                    </a:schemeClr>
                  </a:solidFill>
                </a:rPr>
                <a:t> that has been specifically designed.</a:t>
              </a:r>
              <a:endParaRPr lang="zh-CN" altLang="en-US" sz="11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645627" y="1801345"/>
            <a:ext cx="2082466" cy="2689814"/>
            <a:chOff x="7645627" y="1801345"/>
            <a:chExt cx="2082466" cy="2689814"/>
          </a:xfrm>
        </p:grpSpPr>
        <p:sp>
          <p:nvSpPr>
            <p:cNvPr id="22" name="MH_Other_8"/>
            <p:cNvSpPr/>
            <p:nvPr>
              <p:custDataLst>
                <p:tags r:id="rId4"/>
              </p:custDataLst>
            </p:nvPr>
          </p:nvSpPr>
          <p:spPr>
            <a:xfrm>
              <a:off x="7979235" y="1801345"/>
              <a:ext cx="1415250" cy="1416709"/>
            </a:xfrm>
            <a:prstGeom prst="ellipse">
              <a:avLst/>
            </a:prstGeom>
            <a:solidFill>
              <a:schemeClr val="accent4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60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sp>
          <p:nvSpPr>
            <p:cNvPr id="30" name="Rectangle 24"/>
            <p:cNvSpPr>
              <a:spLocks noChangeArrowheads="1"/>
            </p:cNvSpPr>
            <p:nvPr/>
          </p:nvSpPr>
          <p:spPr bwMode="auto">
            <a:xfrm>
              <a:off x="7645627" y="3584758"/>
              <a:ext cx="2082466" cy="9064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300"/>
                </a:spcBef>
              </a:pPr>
              <a:r>
                <a:rPr lang="zh-CN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HEADER </a:t>
              </a:r>
              <a:r>
                <a:rPr lang="zh-CN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HERE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>
                <a:lnSpc>
                  <a:spcPct val="120000"/>
                </a:lnSpc>
                <a:spcBef>
                  <a:spcPts val="300"/>
                </a:spcBef>
              </a:pPr>
              <a:r>
                <a:rPr lang="en-US" altLang="zh-CN" sz="1100" dirty="0">
                  <a:solidFill>
                    <a:schemeClr val="bg1">
                      <a:lumMod val="50000"/>
                    </a:schemeClr>
                  </a:solidFill>
                </a:rPr>
                <a:t>We have many PowerPoint </a:t>
              </a:r>
              <a:r>
                <a:rPr lang="zh-CN" altLang="en-US" sz="1100" dirty="0">
                  <a:solidFill>
                    <a:schemeClr val="bg1">
                      <a:lumMod val="50000"/>
                    </a:schemeClr>
                  </a:solidFill>
                </a:rPr>
                <a:t>templates</a:t>
              </a:r>
              <a:r>
                <a:rPr lang="en-US" altLang="zh-CN" sz="1100" dirty="0">
                  <a:solidFill>
                    <a:schemeClr val="bg1">
                      <a:lumMod val="50000"/>
                    </a:schemeClr>
                  </a:solidFill>
                </a:rPr>
                <a:t> that has been specifically designed.</a:t>
              </a:r>
              <a:endParaRPr lang="zh-CN" altLang="en-US" sz="11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36" name="任意多边形 35"/>
          <p:cNvSpPr/>
          <p:nvPr/>
        </p:nvSpPr>
        <p:spPr bwMode="auto">
          <a:xfrm flipV="1">
            <a:off x="8979091" y="220532"/>
            <a:ext cx="830788" cy="722643"/>
          </a:xfrm>
          <a:custGeom>
            <a:avLst/>
            <a:gdLst>
              <a:gd name="connsiteX0" fmla="*/ 1202555 w 4852864"/>
              <a:gd name="connsiteY0" fmla="*/ 3649620 h 4221158"/>
              <a:gd name="connsiteX1" fmla="*/ 914523 w 4852864"/>
              <a:gd name="connsiteY1" fmla="*/ 3937652 h 4221158"/>
              <a:gd name="connsiteX2" fmla="*/ 914523 w 4852864"/>
              <a:gd name="connsiteY2" fmla="*/ 3937653 h 4221158"/>
              <a:gd name="connsiteX3" fmla="*/ 920375 w 4852864"/>
              <a:gd name="connsiteY3" fmla="*/ 3879605 h 4221158"/>
              <a:gd name="connsiteX4" fmla="*/ 1202555 w 4852864"/>
              <a:gd name="connsiteY4" fmla="*/ 3649621 h 4221158"/>
              <a:gd name="connsiteX5" fmla="*/ 1484735 w 4852864"/>
              <a:gd name="connsiteY5" fmla="*/ 3879605 h 4221158"/>
              <a:gd name="connsiteX6" fmla="*/ 1490587 w 4852864"/>
              <a:gd name="connsiteY6" fmla="*/ 3937653 h 4221158"/>
              <a:gd name="connsiteX7" fmla="*/ 1490587 w 4852864"/>
              <a:gd name="connsiteY7" fmla="*/ 3937652 h 4221158"/>
              <a:gd name="connsiteX8" fmla="*/ 1202555 w 4852864"/>
              <a:gd name="connsiteY8" fmla="*/ 3649620 h 4221158"/>
              <a:gd name="connsiteX9" fmla="*/ 1263008 w 4852864"/>
              <a:gd name="connsiteY9" fmla="*/ 0 h 4221158"/>
              <a:gd name="connsiteX10" fmla="*/ 3579899 w 4852864"/>
              <a:gd name="connsiteY10" fmla="*/ 0 h 4221158"/>
              <a:gd name="connsiteX11" fmla="*/ 3536141 w 4852864"/>
              <a:gd name="connsiteY11" fmla="*/ 13583 h 4221158"/>
              <a:gd name="connsiteX12" fmla="*/ 3360224 w 4852864"/>
              <a:gd name="connsiteY12" fmla="*/ 278980 h 4221158"/>
              <a:gd name="connsiteX13" fmla="*/ 3360224 w 4852864"/>
              <a:gd name="connsiteY13" fmla="*/ 278980 h 4221158"/>
              <a:gd name="connsiteX14" fmla="*/ 3373174 w 4852864"/>
              <a:gd name="connsiteY14" fmla="*/ 193328 h 4221158"/>
              <a:gd name="connsiteX15" fmla="*/ 3536141 w 4852864"/>
              <a:gd name="connsiteY15" fmla="*/ 13583 h 4221158"/>
              <a:gd name="connsiteX16" fmla="*/ 3579899 w 4852864"/>
              <a:gd name="connsiteY16" fmla="*/ 0 h 4221158"/>
              <a:gd name="connsiteX17" fmla="*/ 3716614 w 4852864"/>
              <a:gd name="connsiteY17" fmla="*/ 0 h 4221158"/>
              <a:gd name="connsiteX18" fmla="*/ 3760371 w 4852864"/>
              <a:gd name="connsiteY18" fmla="*/ 13583 h 4221158"/>
              <a:gd name="connsiteX19" fmla="*/ 3851926 w 4852864"/>
              <a:gd name="connsiteY19" fmla="*/ 75310 h 4221158"/>
              <a:gd name="connsiteX20" fmla="*/ 3867734 w 4852864"/>
              <a:gd name="connsiteY20" fmla="*/ 94469 h 4221158"/>
              <a:gd name="connsiteX21" fmla="*/ 3929571 w 4852864"/>
              <a:gd name="connsiteY21" fmla="*/ 218143 h 4221158"/>
              <a:gd name="connsiteX22" fmla="*/ 3930436 w 4852864"/>
              <a:gd name="connsiteY22" fmla="*/ 220931 h 4221158"/>
              <a:gd name="connsiteX23" fmla="*/ 3936288 w 4852864"/>
              <a:gd name="connsiteY23" fmla="*/ 278980 h 4221158"/>
              <a:gd name="connsiteX24" fmla="*/ 3936288 w 4852864"/>
              <a:gd name="connsiteY24" fmla="*/ 278980 h 4221158"/>
              <a:gd name="connsiteX25" fmla="*/ 3930436 w 4852864"/>
              <a:gd name="connsiteY25" fmla="*/ 220931 h 4221158"/>
              <a:gd name="connsiteX26" fmla="*/ 3929571 w 4852864"/>
              <a:gd name="connsiteY26" fmla="*/ 218143 h 4221158"/>
              <a:gd name="connsiteX27" fmla="*/ 4782339 w 4852864"/>
              <a:gd name="connsiteY27" fmla="*/ 1923678 h 4221158"/>
              <a:gd name="connsiteX28" fmla="*/ 4847075 w 4852864"/>
              <a:gd name="connsiteY28" fmla="*/ 2053150 h 4221158"/>
              <a:gd name="connsiteX29" fmla="*/ 4852864 w 4852864"/>
              <a:gd name="connsiteY29" fmla="*/ 2110578 h 4221158"/>
              <a:gd name="connsiteX30" fmla="*/ 4847075 w 4852864"/>
              <a:gd name="connsiteY30" fmla="*/ 2168008 h 4221158"/>
              <a:gd name="connsiteX31" fmla="*/ 4782341 w 4852864"/>
              <a:gd name="connsiteY31" fmla="*/ 2297475 h 4221158"/>
              <a:gd name="connsiteX32" fmla="*/ 3929571 w 4852864"/>
              <a:gd name="connsiteY32" fmla="*/ 4003014 h 4221158"/>
              <a:gd name="connsiteX33" fmla="*/ 3867735 w 4852864"/>
              <a:gd name="connsiteY33" fmla="*/ 4126687 h 4221158"/>
              <a:gd name="connsiteX34" fmla="*/ 3851926 w 4852864"/>
              <a:gd name="connsiteY34" fmla="*/ 4145846 h 4221158"/>
              <a:gd name="connsiteX35" fmla="*/ 3760371 w 4852864"/>
              <a:gd name="connsiteY35" fmla="*/ 4207574 h 4221158"/>
              <a:gd name="connsiteX36" fmla="*/ 3716614 w 4852864"/>
              <a:gd name="connsiteY36" fmla="*/ 4221157 h 4221158"/>
              <a:gd name="connsiteX37" fmla="*/ 3579899 w 4852864"/>
              <a:gd name="connsiteY37" fmla="*/ 4221157 h 4221158"/>
              <a:gd name="connsiteX38" fmla="*/ 1247471 w 4852864"/>
              <a:gd name="connsiteY38" fmla="*/ 4221157 h 4221158"/>
              <a:gd name="connsiteX39" fmla="*/ 1247461 w 4852864"/>
              <a:gd name="connsiteY39" fmla="*/ 4221158 h 4221158"/>
              <a:gd name="connsiteX40" fmla="*/ 1157649 w 4852864"/>
              <a:gd name="connsiteY40" fmla="*/ 4221158 h 4221158"/>
              <a:gd name="connsiteX41" fmla="*/ 1144506 w 4852864"/>
              <a:gd name="connsiteY41" fmla="*/ 4219833 h 4221158"/>
              <a:gd name="connsiteX42" fmla="*/ 998886 w 4852864"/>
              <a:gd name="connsiteY42" fmla="*/ 4141323 h 4221158"/>
              <a:gd name="connsiteX43" fmla="*/ 988052 w 4852864"/>
              <a:gd name="connsiteY43" fmla="*/ 4128193 h 4221158"/>
              <a:gd name="connsiteX44" fmla="*/ 920013 w 4852864"/>
              <a:gd name="connsiteY44" fmla="*/ 3992115 h 4221158"/>
              <a:gd name="connsiteX45" fmla="*/ 920013 w 4852864"/>
              <a:gd name="connsiteY45" fmla="*/ 3992114 h 4221158"/>
              <a:gd name="connsiteX46" fmla="*/ 76043 w 4852864"/>
              <a:gd name="connsiteY46" fmla="*/ 2304175 h 4221158"/>
              <a:gd name="connsiteX47" fmla="*/ 5240 w 4852864"/>
              <a:gd name="connsiteY47" fmla="*/ 2162570 h 4221158"/>
              <a:gd name="connsiteX48" fmla="*/ 0 w 4852864"/>
              <a:gd name="connsiteY48" fmla="*/ 2110578 h 4221158"/>
              <a:gd name="connsiteX49" fmla="*/ 5240 w 4852864"/>
              <a:gd name="connsiteY49" fmla="*/ 2058588 h 4221158"/>
              <a:gd name="connsiteX50" fmla="*/ 76045 w 4852864"/>
              <a:gd name="connsiteY50" fmla="*/ 1916978 h 4221158"/>
              <a:gd name="connsiteX51" fmla="*/ 909541 w 4852864"/>
              <a:gd name="connsiteY51" fmla="*/ 249988 h 4221158"/>
              <a:gd name="connsiteX52" fmla="*/ 906618 w 4852864"/>
              <a:gd name="connsiteY52" fmla="*/ 278980 h 4221158"/>
              <a:gd name="connsiteX53" fmla="*/ 906618 w 4852864"/>
              <a:gd name="connsiteY53" fmla="*/ 278980 h 4221158"/>
              <a:gd name="connsiteX54" fmla="*/ 909541 w 4852864"/>
              <a:gd name="connsiteY54" fmla="*/ 249989 h 4221158"/>
              <a:gd name="connsiteX55" fmla="*/ 1001023 w 4852864"/>
              <a:gd name="connsiteY55" fmla="*/ 67024 h 4221158"/>
              <a:gd name="connsiteX56" fmla="*/ 1033608 w 4852864"/>
              <a:gd name="connsiteY56" fmla="*/ 40139 h 4221158"/>
              <a:gd name="connsiteX57" fmla="*/ 1082535 w 4852864"/>
              <a:gd name="connsiteY57" fmla="*/ 13583 h 4221158"/>
              <a:gd name="connsiteX58" fmla="*/ 1126292 w 4852864"/>
              <a:gd name="connsiteY58" fmla="*/ 0 h 4221158"/>
              <a:gd name="connsiteX59" fmla="*/ 1263008 w 4852864"/>
              <a:gd name="connsiteY59" fmla="*/ 0 h 4221158"/>
              <a:gd name="connsiteX60" fmla="*/ 1306765 w 4852864"/>
              <a:gd name="connsiteY60" fmla="*/ 13583 h 4221158"/>
              <a:gd name="connsiteX61" fmla="*/ 1469732 w 4852864"/>
              <a:gd name="connsiteY61" fmla="*/ 193328 h 4221158"/>
              <a:gd name="connsiteX62" fmla="*/ 1482682 w 4852864"/>
              <a:gd name="connsiteY62" fmla="*/ 278980 h 4221158"/>
              <a:gd name="connsiteX63" fmla="*/ 1482682 w 4852864"/>
              <a:gd name="connsiteY63" fmla="*/ 278980 h 4221158"/>
              <a:gd name="connsiteX64" fmla="*/ 1306765 w 4852864"/>
              <a:gd name="connsiteY64" fmla="*/ 13583 h 4221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4852864" h="4221158">
                <a:moveTo>
                  <a:pt x="1202555" y="3649620"/>
                </a:moveTo>
                <a:cubicBezTo>
                  <a:pt x="1043479" y="3649620"/>
                  <a:pt x="914523" y="3778576"/>
                  <a:pt x="914523" y="3937652"/>
                </a:cubicBezTo>
                <a:lnTo>
                  <a:pt x="914523" y="3937653"/>
                </a:lnTo>
                <a:lnTo>
                  <a:pt x="920375" y="3879605"/>
                </a:lnTo>
                <a:cubicBezTo>
                  <a:pt x="947233" y="3748353"/>
                  <a:pt x="1063363" y="3649621"/>
                  <a:pt x="1202555" y="3649621"/>
                </a:cubicBezTo>
                <a:cubicBezTo>
                  <a:pt x="1341746" y="3649621"/>
                  <a:pt x="1457877" y="3748353"/>
                  <a:pt x="1484735" y="3879605"/>
                </a:cubicBezTo>
                <a:lnTo>
                  <a:pt x="1490587" y="3937653"/>
                </a:lnTo>
                <a:lnTo>
                  <a:pt x="1490587" y="3937652"/>
                </a:lnTo>
                <a:cubicBezTo>
                  <a:pt x="1490587" y="3778576"/>
                  <a:pt x="1361631" y="3649620"/>
                  <a:pt x="1202555" y="3649620"/>
                </a:cubicBezTo>
                <a:close/>
                <a:moveTo>
                  <a:pt x="1263008" y="0"/>
                </a:moveTo>
                <a:lnTo>
                  <a:pt x="3579899" y="0"/>
                </a:lnTo>
                <a:lnTo>
                  <a:pt x="3536141" y="13583"/>
                </a:lnTo>
                <a:cubicBezTo>
                  <a:pt x="3432762" y="57308"/>
                  <a:pt x="3360224" y="159673"/>
                  <a:pt x="3360224" y="278980"/>
                </a:cubicBezTo>
                <a:lnTo>
                  <a:pt x="3360224" y="278980"/>
                </a:lnTo>
                <a:lnTo>
                  <a:pt x="3373174" y="193328"/>
                </a:lnTo>
                <a:cubicBezTo>
                  <a:pt x="3398421" y="112156"/>
                  <a:pt x="3458607" y="46377"/>
                  <a:pt x="3536141" y="13583"/>
                </a:cubicBezTo>
                <a:lnTo>
                  <a:pt x="3579899" y="0"/>
                </a:lnTo>
                <a:lnTo>
                  <a:pt x="3716614" y="0"/>
                </a:lnTo>
                <a:lnTo>
                  <a:pt x="3760371" y="13583"/>
                </a:lnTo>
                <a:cubicBezTo>
                  <a:pt x="3794831" y="28158"/>
                  <a:pt x="3825864" y="49249"/>
                  <a:pt x="3851926" y="75310"/>
                </a:cubicBezTo>
                <a:lnTo>
                  <a:pt x="3867734" y="94469"/>
                </a:lnTo>
                <a:lnTo>
                  <a:pt x="3929571" y="218143"/>
                </a:lnTo>
                <a:lnTo>
                  <a:pt x="3930436" y="220931"/>
                </a:lnTo>
                <a:lnTo>
                  <a:pt x="3936288" y="278980"/>
                </a:lnTo>
                <a:lnTo>
                  <a:pt x="3936288" y="278980"/>
                </a:lnTo>
                <a:cubicBezTo>
                  <a:pt x="3936288" y="259095"/>
                  <a:pt x="3934273" y="239682"/>
                  <a:pt x="3930436" y="220931"/>
                </a:cubicBezTo>
                <a:lnTo>
                  <a:pt x="3929571" y="218143"/>
                </a:lnTo>
                <a:lnTo>
                  <a:pt x="4782339" y="1923678"/>
                </a:lnTo>
                <a:lnTo>
                  <a:pt x="4847075" y="2053150"/>
                </a:lnTo>
                <a:lnTo>
                  <a:pt x="4852864" y="2110578"/>
                </a:lnTo>
                <a:lnTo>
                  <a:pt x="4847075" y="2168008"/>
                </a:lnTo>
                <a:lnTo>
                  <a:pt x="4782341" y="2297475"/>
                </a:lnTo>
                <a:lnTo>
                  <a:pt x="3929571" y="4003014"/>
                </a:lnTo>
                <a:lnTo>
                  <a:pt x="3867735" y="4126687"/>
                </a:lnTo>
                <a:lnTo>
                  <a:pt x="3851926" y="4145846"/>
                </a:lnTo>
                <a:cubicBezTo>
                  <a:pt x="3825864" y="4171908"/>
                  <a:pt x="3794831" y="4192999"/>
                  <a:pt x="3760371" y="4207574"/>
                </a:cubicBezTo>
                <a:lnTo>
                  <a:pt x="3716614" y="4221157"/>
                </a:lnTo>
                <a:lnTo>
                  <a:pt x="3579899" y="4221157"/>
                </a:lnTo>
                <a:lnTo>
                  <a:pt x="1247471" y="4221157"/>
                </a:lnTo>
                <a:lnTo>
                  <a:pt x="1247461" y="4221158"/>
                </a:lnTo>
                <a:lnTo>
                  <a:pt x="1157649" y="4221158"/>
                </a:lnTo>
                <a:lnTo>
                  <a:pt x="1144506" y="4219833"/>
                </a:lnTo>
                <a:cubicBezTo>
                  <a:pt x="1088256" y="4208323"/>
                  <a:pt x="1037978" y="4180415"/>
                  <a:pt x="998886" y="4141323"/>
                </a:cubicBezTo>
                <a:lnTo>
                  <a:pt x="988052" y="4128193"/>
                </a:lnTo>
                <a:lnTo>
                  <a:pt x="920013" y="3992115"/>
                </a:lnTo>
                <a:lnTo>
                  <a:pt x="920013" y="3992114"/>
                </a:lnTo>
                <a:lnTo>
                  <a:pt x="76043" y="2304175"/>
                </a:lnTo>
                <a:lnTo>
                  <a:pt x="5240" y="2162570"/>
                </a:lnTo>
                <a:lnTo>
                  <a:pt x="0" y="2110578"/>
                </a:lnTo>
                <a:lnTo>
                  <a:pt x="5240" y="2058588"/>
                </a:lnTo>
                <a:lnTo>
                  <a:pt x="76045" y="1916978"/>
                </a:lnTo>
                <a:lnTo>
                  <a:pt x="909541" y="249988"/>
                </a:lnTo>
                <a:lnTo>
                  <a:pt x="906618" y="278980"/>
                </a:lnTo>
                <a:lnTo>
                  <a:pt x="906618" y="278980"/>
                </a:lnTo>
                <a:lnTo>
                  <a:pt x="909541" y="249989"/>
                </a:lnTo>
                <a:lnTo>
                  <a:pt x="1001023" y="67024"/>
                </a:lnTo>
                <a:lnTo>
                  <a:pt x="1033608" y="40139"/>
                </a:lnTo>
                <a:cubicBezTo>
                  <a:pt x="1048932" y="29787"/>
                  <a:pt x="1065305" y="20870"/>
                  <a:pt x="1082535" y="13583"/>
                </a:cubicBezTo>
                <a:lnTo>
                  <a:pt x="1126292" y="0"/>
                </a:lnTo>
                <a:lnTo>
                  <a:pt x="1263008" y="0"/>
                </a:lnTo>
                <a:lnTo>
                  <a:pt x="1306765" y="13583"/>
                </a:lnTo>
                <a:cubicBezTo>
                  <a:pt x="1384299" y="46377"/>
                  <a:pt x="1444485" y="112156"/>
                  <a:pt x="1469732" y="193328"/>
                </a:cubicBezTo>
                <a:lnTo>
                  <a:pt x="1482682" y="278980"/>
                </a:lnTo>
                <a:lnTo>
                  <a:pt x="1482682" y="278980"/>
                </a:lnTo>
                <a:cubicBezTo>
                  <a:pt x="1482682" y="159673"/>
                  <a:pt x="1410144" y="57308"/>
                  <a:pt x="1306765" y="13583"/>
                </a:cubicBezTo>
                <a:close/>
              </a:path>
            </a:pathLst>
          </a:custGeom>
          <a:solidFill>
            <a:schemeClr val="accent3">
              <a:lumMod val="65000"/>
              <a:alpha val="5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</a:pPr>
            <a:endParaRPr kumimoji="0" lang="zh-CN" altLang="en-US" sz="17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  <a:ea typeface="宋体" panose="02010600030101010101" pitchFamily="2" charset="-122"/>
            </a:endParaRPr>
          </a:p>
        </p:txBody>
      </p:sp>
      <p:sp>
        <p:nvSpPr>
          <p:cNvPr id="37" name="任意多边形 36"/>
          <p:cNvSpPr/>
          <p:nvPr/>
        </p:nvSpPr>
        <p:spPr bwMode="auto">
          <a:xfrm flipV="1">
            <a:off x="9788653" y="889439"/>
            <a:ext cx="597527" cy="519746"/>
          </a:xfrm>
          <a:custGeom>
            <a:avLst/>
            <a:gdLst>
              <a:gd name="connsiteX0" fmla="*/ 1202555 w 4852864"/>
              <a:gd name="connsiteY0" fmla="*/ 3649620 h 4221158"/>
              <a:gd name="connsiteX1" fmla="*/ 914523 w 4852864"/>
              <a:gd name="connsiteY1" fmla="*/ 3937652 h 4221158"/>
              <a:gd name="connsiteX2" fmla="*/ 914523 w 4852864"/>
              <a:gd name="connsiteY2" fmla="*/ 3937653 h 4221158"/>
              <a:gd name="connsiteX3" fmla="*/ 920375 w 4852864"/>
              <a:gd name="connsiteY3" fmla="*/ 3879605 h 4221158"/>
              <a:gd name="connsiteX4" fmla="*/ 1202555 w 4852864"/>
              <a:gd name="connsiteY4" fmla="*/ 3649621 h 4221158"/>
              <a:gd name="connsiteX5" fmla="*/ 1484735 w 4852864"/>
              <a:gd name="connsiteY5" fmla="*/ 3879605 h 4221158"/>
              <a:gd name="connsiteX6" fmla="*/ 1490587 w 4852864"/>
              <a:gd name="connsiteY6" fmla="*/ 3937653 h 4221158"/>
              <a:gd name="connsiteX7" fmla="*/ 1490587 w 4852864"/>
              <a:gd name="connsiteY7" fmla="*/ 3937652 h 4221158"/>
              <a:gd name="connsiteX8" fmla="*/ 1202555 w 4852864"/>
              <a:gd name="connsiteY8" fmla="*/ 3649620 h 4221158"/>
              <a:gd name="connsiteX9" fmla="*/ 1263008 w 4852864"/>
              <a:gd name="connsiteY9" fmla="*/ 0 h 4221158"/>
              <a:gd name="connsiteX10" fmla="*/ 3579899 w 4852864"/>
              <a:gd name="connsiteY10" fmla="*/ 0 h 4221158"/>
              <a:gd name="connsiteX11" fmla="*/ 3536141 w 4852864"/>
              <a:gd name="connsiteY11" fmla="*/ 13583 h 4221158"/>
              <a:gd name="connsiteX12" fmla="*/ 3360224 w 4852864"/>
              <a:gd name="connsiteY12" fmla="*/ 278980 h 4221158"/>
              <a:gd name="connsiteX13" fmla="*/ 3360224 w 4852864"/>
              <a:gd name="connsiteY13" fmla="*/ 278980 h 4221158"/>
              <a:gd name="connsiteX14" fmla="*/ 3373174 w 4852864"/>
              <a:gd name="connsiteY14" fmla="*/ 193328 h 4221158"/>
              <a:gd name="connsiteX15" fmla="*/ 3536141 w 4852864"/>
              <a:gd name="connsiteY15" fmla="*/ 13583 h 4221158"/>
              <a:gd name="connsiteX16" fmla="*/ 3579899 w 4852864"/>
              <a:gd name="connsiteY16" fmla="*/ 0 h 4221158"/>
              <a:gd name="connsiteX17" fmla="*/ 3716614 w 4852864"/>
              <a:gd name="connsiteY17" fmla="*/ 0 h 4221158"/>
              <a:gd name="connsiteX18" fmla="*/ 3760371 w 4852864"/>
              <a:gd name="connsiteY18" fmla="*/ 13583 h 4221158"/>
              <a:gd name="connsiteX19" fmla="*/ 3851926 w 4852864"/>
              <a:gd name="connsiteY19" fmla="*/ 75310 h 4221158"/>
              <a:gd name="connsiteX20" fmla="*/ 3867734 w 4852864"/>
              <a:gd name="connsiteY20" fmla="*/ 94469 h 4221158"/>
              <a:gd name="connsiteX21" fmla="*/ 3929571 w 4852864"/>
              <a:gd name="connsiteY21" fmla="*/ 218143 h 4221158"/>
              <a:gd name="connsiteX22" fmla="*/ 3930436 w 4852864"/>
              <a:gd name="connsiteY22" fmla="*/ 220931 h 4221158"/>
              <a:gd name="connsiteX23" fmla="*/ 3936288 w 4852864"/>
              <a:gd name="connsiteY23" fmla="*/ 278980 h 4221158"/>
              <a:gd name="connsiteX24" fmla="*/ 3936288 w 4852864"/>
              <a:gd name="connsiteY24" fmla="*/ 278980 h 4221158"/>
              <a:gd name="connsiteX25" fmla="*/ 3930436 w 4852864"/>
              <a:gd name="connsiteY25" fmla="*/ 220931 h 4221158"/>
              <a:gd name="connsiteX26" fmla="*/ 3929571 w 4852864"/>
              <a:gd name="connsiteY26" fmla="*/ 218143 h 4221158"/>
              <a:gd name="connsiteX27" fmla="*/ 4782339 w 4852864"/>
              <a:gd name="connsiteY27" fmla="*/ 1923678 h 4221158"/>
              <a:gd name="connsiteX28" fmla="*/ 4847075 w 4852864"/>
              <a:gd name="connsiteY28" fmla="*/ 2053150 h 4221158"/>
              <a:gd name="connsiteX29" fmla="*/ 4852864 w 4852864"/>
              <a:gd name="connsiteY29" fmla="*/ 2110578 h 4221158"/>
              <a:gd name="connsiteX30" fmla="*/ 4847075 w 4852864"/>
              <a:gd name="connsiteY30" fmla="*/ 2168008 h 4221158"/>
              <a:gd name="connsiteX31" fmla="*/ 4782341 w 4852864"/>
              <a:gd name="connsiteY31" fmla="*/ 2297475 h 4221158"/>
              <a:gd name="connsiteX32" fmla="*/ 3929571 w 4852864"/>
              <a:gd name="connsiteY32" fmla="*/ 4003014 h 4221158"/>
              <a:gd name="connsiteX33" fmla="*/ 3867735 w 4852864"/>
              <a:gd name="connsiteY33" fmla="*/ 4126687 h 4221158"/>
              <a:gd name="connsiteX34" fmla="*/ 3851926 w 4852864"/>
              <a:gd name="connsiteY34" fmla="*/ 4145846 h 4221158"/>
              <a:gd name="connsiteX35" fmla="*/ 3760371 w 4852864"/>
              <a:gd name="connsiteY35" fmla="*/ 4207574 h 4221158"/>
              <a:gd name="connsiteX36" fmla="*/ 3716614 w 4852864"/>
              <a:gd name="connsiteY36" fmla="*/ 4221157 h 4221158"/>
              <a:gd name="connsiteX37" fmla="*/ 3579899 w 4852864"/>
              <a:gd name="connsiteY37" fmla="*/ 4221157 h 4221158"/>
              <a:gd name="connsiteX38" fmla="*/ 1247471 w 4852864"/>
              <a:gd name="connsiteY38" fmla="*/ 4221157 h 4221158"/>
              <a:gd name="connsiteX39" fmla="*/ 1247461 w 4852864"/>
              <a:gd name="connsiteY39" fmla="*/ 4221158 h 4221158"/>
              <a:gd name="connsiteX40" fmla="*/ 1157649 w 4852864"/>
              <a:gd name="connsiteY40" fmla="*/ 4221158 h 4221158"/>
              <a:gd name="connsiteX41" fmla="*/ 1144506 w 4852864"/>
              <a:gd name="connsiteY41" fmla="*/ 4219833 h 4221158"/>
              <a:gd name="connsiteX42" fmla="*/ 998886 w 4852864"/>
              <a:gd name="connsiteY42" fmla="*/ 4141323 h 4221158"/>
              <a:gd name="connsiteX43" fmla="*/ 988052 w 4852864"/>
              <a:gd name="connsiteY43" fmla="*/ 4128193 h 4221158"/>
              <a:gd name="connsiteX44" fmla="*/ 920013 w 4852864"/>
              <a:gd name="connsiteY44" fmla="*/ 3992115 h 4221158"/>
              <a:gd name="connsiteX45" fmla="*/ 920013 w 4852864"/>
              <a:gd name="connsiteY45" fmla="*/ 3992114 h 4221158"/>
              <a:gd name="connsiteX46" fmla="*/ 76043 w 4852864"/>
              <a:gd name="connsiteY46" fmla="*/ 2304175 h 4221158"/>
              <a:gd name="connsiteX47" fmla="*/ 5240 w 4852864"/>
              <a:gd name="connsiteY47" fmla="*/ 2162570 h 4221158"/>
              <a:gd name="connsiteX48" fmla="*/ 0 w 4852864"/>
              <a:gd name="connsiteY48" fmla="*/ 2110578 h 4221158"/>
              <a:gd name="connsiteX49" fmla="*/ 5240 w 4852864"/>
              <a:gd name="connsiteY49" fmla="*/ 2058588 h 4221158"/>
              <a:gd name="connsiteX50" fmla="*/ 76045 w 4852864"/>
              <a:gd name="connsiteY50" fmla="*/ 1916978 h 4221158"/>
              <a:gd name="connsiteX51" fmla="*/ 909541 w 4852864"/>
              <a:gd name="connsiteY51" fmla="*/ 249988 h 4221158"/>
              <a:gd name="connsiteX52" fmla="*/ 906618 w 4852864"/>
              <a:gd name="connsiteY52" fmla="*/ 278980 h 4221158"/>
              <a:gd name="connsiteX53" fmla="*/ 906618 w 4852864"/>
              <a:gd name="connsiteY53" fmla="*/ 278980 h 4221158"/>
              <a:gd name="connsiteX54" fmla="*/ 909541 w 4852864"/>
              <a:gd name="connsiteY54" fmla="*/ 249989 h 4221158"/>
              <a:gd name="connsiteX55" fmla="*/ 1001023 w 4852864"/>
              <a:gd name="connsiteY55" fmla="*/ 67024 h 4221158"/>
              <a:gd name="connsiteX56" fmla="*/ 1033608 w 4852864"/>
              <a:gd name="connsiteY56" fmla="*/ 40139 h 4221158"/>
              <a:gd name="connsiteX57" fmla="*/ 1082535 w 4852864"/>
              <a:gd name="connsiteY57" fmla="*/ 13583 h 4221158"/>
              <a:gd name="connsiteX58" fmla="*/ 1126292 w 4852864"/>
              <a:gd name="connsiteY58" fmla="*/ 0 h 4221158"/>
              <a:gd name="connsiteX59" fmla="*/ 1263008 w 4852864"/>
              <a:gd name="connsiteY59" fmla="*/ 0 h 4221158"/>
              <a:gd name="connsiteX60" fmla="*/ 1306765 w 4852864"/>
              <a:gd name="connsiteY60" fmla="*/ 13583 h 4221158"/>
              <a:gd name="connsiteX61" fmla="*/ 1469732 w 4852864"/>
              <a:gd name="connsiteY61" fmla="*/ 193328 h 4221158"/>
              <a:gd name="connsiteX62" fmla="*/ 1482682 w 4852864"/>
              <a:gd name="connsiteY62" fmla="*/ 278980 h 4221158"/>
              <a:gd name="connsiteX63" fmla="*/ 1482682 w 4852864"/>
              <a:gd name="connsiteY63" fmla="*/ 278980 h 4221158"/>
              <a:gd name="connsiteX64" fmla="*/ 1306765 w 4852864"/>
              <a:gd name="connsiteY64" fmla="*/ 13583 h 4221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4852864" h="4221158">
                <a:moveTo>
                  <a:pt x="1202555" y="3649620"/>
                </a:moveTo>
                <a:cubicBezTo>
                  <a:pt x="1043479" y="3649620"/>
                  <a:pt x="914523" y="3778576"/>
                  <a:pt x="914523" y="3937652"/>
                </a:cubicBezTo>
                <a:lnTo>
                  <a:pt x="914523" y="3937653"/>
                </a:lnTo>
                <a:lnTo>
                  <a:pt x="920375" y="3879605"/>
                </a:lnTo>
                <a:cubicBezTo>
                  <a:pt x="947233" y="3748353"/>
                  <a:pt x="1063363" y="3649621"/>
                  <a:pt x="1202555" y="3649621"/>
                </a:cubicBezTo>
                <a:cubicBezTo>
                  <a:pt x="1341746" y="3649621"/>
                  <a:pt x="1457877" y="3748353"/>
                  <a:pt x="1484735" y="3879605"/>
                </a:cubicBezTo>
                <a:lnTo>
                  <a:pt x="1490587" y="3937653"/>
                </a:lnTo>
                <a:lnTo>
                  <a:pt x="1490587" y="3937652"/>
                </a:lnTo>
                <a:cubicBezTo>
                  <a:pt x="1490587" y="3778576"/>
                  <a:pt x="1361631" y="3649620"/>
                  <a:pt x="1202555" y="3649620"/>
                </a:cubicBezTo>
                <a:close/>
                <a:moveTo>
                  <a:pt x="1263008" y="0"/>
                </a:moveTo>
                <a:lnTo>
                  <a:pt x="3579899" y="0"/>
                </a:lnTo>
                <a:lnTo>
                  <a:pt x="3536141" y="13583"/>
                </a:lnTo>
                <a:cubicBezTo>
                  <a:pt x="3432762" y="57308"/>
                  <a:pt x="3360224" y="159673"/>
                  <a:pt x="3360224" y="278980"/>
                </a:cubicBezTo>
                <a:lnTo>
                  <a:pt x="3360224" y="278980"/>
                </a:lnTo>
                <a:lnTo>
                  <a:pt x="3373174" y="193328"/>
                </a:lnTo>
                <a:cubicBezTo>
                  <a:pt x="3398421" y="112156"/>
                  <a:pt x="3458607" y="46377"/>
                  <a:pt x="3536141" y="13583"/>
                </a:cubicBezTo>
                <a:lnTo>
                  <a:pt x="3579899" y="0"/>
                </a:lnTo>
                <a:lnTo>
                  <a:pt x="3716614" y="0"/>
                </a:lnTo>
                <a:lnTo>
                  <a:pt x="3760371" y="13583"/>
                </a:lnTo>
                <a:cubicBezTo>
                  <a:pt x="3794831" y="28158"/>
                  <a:pt x="3825864" y="49249"/>
                  <a:pt x="3851926" y="75310"/>
                </a:cubicBezTo>
                <a:lnTo>
                  <a:pt x="3867734" y="94469"/>
                </a:lnTo>
                <a:lnTo>
                  <a:pt x="3929571" y="218143"/>
                </a:lnTo>
                <a:lnTo>
                  <a:pt x="3930436" y="220931"/>
                </a:lnTo>
                <a:lnTo>
                  <a:pt x="3936288" y="278980"/>
                </a:lnTo>
                <a:lnTo>
                  <a:pt x="3936288" y="278980"/>
                </a:lnTo>
                <a:cubicBezTo>
                  <a:pt x="3936288" y="259095"/>
                  <a:pt x="3934273" y="239682"/>
                  <a:pt x="3930436" y="220931"/>
                </a:cubicBezTo>
                <a:lnTo>
                  <a:pt x="3929571" y="218143"/>
                </a:lnTo>
                <a:lnTo>
                  <a:pt x="4782339" y="1923678"/>
                </a:lnTo>
                <a:lnTo>
                  <a:pt x="4847075" y="2053150"/>
                </a:lnTo>
                <a:lnTo>
                  <a:pt x="4852864" y="2110578"/>
                </a:lnTo>
                <a:lnTo>
                  <a:pt x="4847075" y="2168008"/>
                </a:lnTo>
                <a:lnTo>
                  <a:pt x="4782341" y="2297475"/>
                </a:lnTo>
                <a:lnTo>
                  <a:pt x="3929571" y="4003014"/>
                </a:lnTo>
                <a:lnTo>
                  <a:pt x="3867735" y="4126687"/>
                </a:lnTo>
                <a:lnTo>
                  <a:pt x="3851926" y="4145846"/>
                </a:lnTo>
                <a:cubicBezTo>
                  <a:pt x="3825864" y="4171908"/>
                  <a:pt x="3794831" y="4192999"/>
                  <a:pt x="3760371" y="4207574"/>
                </a:cubicBezTo>
                <a:lnTo>
                  <a:pt x="3716614" y="4221157"/>
                </a:lnTo>
                <a:lnTo>
                  <a:pt x="3579899" y="4221157"/>
                </a:lnTo>
                <a:lnTo>
                  <a:pt x="1247471" y="4221157"/>
                </a:lnTo>
                <a:lnTo>
                  <a:pt x="1247461" y="4221158"/>
                </a:lnTo>
                <a:lnTo>
                  <a:pt x="1157649" y="4221158"/>
                </a:lnTo>
                <a:lnTo>
                  <a:pt x="1144506" y="4219833"/>
                </a:lnTo>
                <a:cubicBezTo>
                  <a:pt x="1088256" y="4208323"/>
                  <a:pt x="1037978" y="4180415"/>
                  <a:pt x="998886" y="4141323"/>
                </a:cubicBezTo>
                <a:lnTo>
                  <a:pt x="988052" y="4128193"/>
                </a:lnTo>
                <a:lnTo>
                  <a:pt x="920013" y="3992115"/>
                </a:lnTo>
                <a:lnTo>
                  <a:pt x="920013" y="3992114"/>
                </a:lnTo>
                <a:lnTo>
                  <a:pt x="76043" y="2304175"/>
                </a:lnTo>
                <a:lnTo>
                  <a:pt x="5240" y="2162570"/>
                </a:lnTo>
                <a:lnTo>
                  <a:pt x="0" y="2110578"/>
                </a:lnTo>
                <a:lnTo>
                  <a:pt x="5240" y="2058588"/>
                </a:lnTo>
                <a:lnTo>
                  <a:pt x="76045" y="1916978"/>
                </a:lnTo>
                <a:lnTo>
                  <a:pt x="909541" y="249988"/>
                </a:lnTo>
                <a:lnTo>
                  <a:pt x="906618" y="278980"/>
                </a:lnTo>
                <a:lnTo>
                  <a:pt x="906618" y="278980"/>
                </a:lnTo>
                <a:lnTo>
                  <a:pt x="909541" y="249989"/>
                </a:lnTo>
                <a:lnTo>
                  <a:pt x="1001023" y="67024"/>
                </a:lnTo>
                <a:lnTo>
                  <a:pt x="1033608" y="40139"/>
                </a:lnTo>
                <a:cubicBezTo>
                  <a:pt x="1048932" y="29787"/>
                  <a:pt x="1065305" y="20870"/>
                  <a:pt x="1082535" y="13583"/>
                </a:cubicBezTo>
                <a:lnTo>
                  <a:pt x="1126292" y="0"/>
                </a:lnTo>
                <a:lnTo>
                  <a:pt x="1263008" y="0"/>
                </a:lnTo>
                <a:lnTo>
                  <a:pt x="1306765" y="13583"/>
                </a:lnTo>
                <a:cubicBezTo>
                  <a:pt x="1384299" y="46377"/>
                  <a:pt x="1444485" y="112156"/>
                  <a:pt x="1469732" y="193328"/>
                </a:cubicBezTo>
                <a:lnTo>
                  <a:pt x="1482682" y="278980"/>
                </a:lnTo>
                <a:lnTo>
                  <a:pt x="1482682" y="278980"/>
                </a:lnTo>
                <a:cubicBezTo>
                  <a:pt x="1482682" y="159673"/>
                  <a:pt x="1410144" y="57308"/>
                  <a:pt x="1306765" y="13583"/>
                </a:cubicBezTo>
                <a:close/>
              </a:path>
            </a:pathLst>
          </a:custGeom>
          <a:solidFill>
            <a:schemeClr val="accent3">
              <a:lumMod val="65000"/>
              <a:alpha val="5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</a:pPr>
            <a:endParaRPr kumimoji="0" lang="zh-CN" altLang="en-US" sz="17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  <a:ea typeface="宋体" panose="02010600030101010101" pitchFamily="2" charset="-122"/>
            </a:endParaRPr>
          </a:p>
        </p:txBody>
      </p:sp>
      <p:sp>
        <p:nvSpPr>
          <p:cNvPr id="23" name="bank_341993"/>
          <p:cNvSpPr>
            <a:spLocks noChangeAspect="1"/>
          </p:cNvSpPr>
          <p:nvPr/>
        </p:nvSpPr>
        <p:spPr bwMode="auto">
          <a:xfrm>
            <a:off x="1332753" y="2205317"/>
            <a:ext cx="609685" cy="608764"/>
          </a:xfrm>
          <a:custGeom>
            <a:avLst/>
            <a:gdLst>
              <a:gd name="connsiteX0" fmla="*/ 497095 w 607639"/>
              <a:gd name="connsiteY0" fmla="*/ 261992 h 606722"/>
              <a:gd name="connsiteX1" fmla="*/ 497095 w 607639"/>
              <a:gd name="connsiteY1" fmla="*/ 468794 h 606722"/>
              <a:gd name="connsiteX2" fmla="*/ 524775 w 607639"/>
              <a:gd name="connsiteY2" fmla="*/ 468794 h 606722"/>
              <a:gd name="connsiteX3" fmla="*/ 524775 w 607639"/>
              <a:gd name="connsiteY3" fmla="*/ 261992 h 606722"/>
              <a:gd name="connsiteX4" fmla="*/ 414320 w 607639"/>
              <a:gd name="connsiteY4" fmla="*/ 261992 h 606722"/>
              <a:gd name="connsiteX5" fmla="*/ 414320 w 607639"/>
              <a:gd name="connsiteY5" fmla="*/ 468794 h 606722"/>
              <a:gd name="connsiteX6" fmla="*/ 469503 w 607639"/>
              <a:gd name="connsiteY6" fmla="*/ 468794 h 606722"/>
              <a:gd name="connsiteX7" fmla="*/ 469503 w 607639"/>
              <a:gd name="connsiteY7" fmla="*/ 261992 h 606722"/>
              <a:gd name="connsiteX8" fmla="*/ 359047 w 607639"/>
              <a:gd name="connsiteY8" fmla="*/ 261992 h 606722"/>
              <a:gd name="connsiteX9" fmla="*/ 359047 w 607639"/>
              <a:gd name="connsiteY9" fmla="*/ 468794 h 606722"/>
              <a:gd name="connsiteX10" fmla="*/ 386639 w 607639"/>
              <a:gd name="connsiteY10" fmla="*/ 468794 h 606722"/>
              <a:gd name="connsiteX11" fmla="*/ 386639 w 607639"/>
              <a:gd name="connsiteY11" fmla="*/ 261992 h 606722"/>
              <a:gd name="connsiteX12" fmla="*/ 276183 w 607639"/>
              <a:gd name="connsiteY12" fmla="*/ 261992 h 606722"/>
              <a:gd name="connsiteX13" fmla="*/ 276183 w 607639"/>
              <a:gd name="connsiteY13" fmla="*/ 468794 h 606722"/>
              <a:gd name="connsiteX14" fmla="*/ 331456 w 607639"/>
              <a:gd name="connsiteY14" fmla="*/ 468794 h 606722"/>
              <a:gd name="connsiteX15" fmla="*/ 331456 w 607639"/>
              <a:gd name="connsiteY15" fmla="*/ 261992 h 606722"/>
              <a:gd name="connsiteX16" fmla="*/ 220911 w 607639"/>
              <a:gd name="connsiteY16" fmla="*/ 261992 h 606722"/>
              <a:gd name="connsiteX17" fmla="*/ 220911 w 607639"/>
              <a:gd name="connsiteY17" fmla="*/ 468794 h 606722"/>
              <a:gd name="connsiteX18" fmla="*/ 248592 w 607639"/>
              <a:gd name="connsiteY18" fmla="*/ 468794 h 606722"/>
              <a:gd name="connsiteX19" fmla="*/ 248592 w 607639"/>
              <a:gd name="connsiteY19" fmla="*/ 261992 h 606722"/>
              <a:gd name="connsiteX20" fmla="*/ 138136 w 607639"/>
              <a:gd name="connsiteY20" fmla="*/ 261992 h 606722"/>
              <a:gd name="connsiteX21" fmla="*/ 138136 w 607639"/>
              <a:gd name="connsiteY21" fmla="*/ 468794 h 606722"/>
              <a:gd name="connsiteX22" fmla="*/ 193319 w 607639"/>
              <a:gd name="connsiteY22" fmla="*/ 468794 h 606722"/>
              <a:gd name="connsiteX23" fmla="*/ 193319 w 607639"/>
              <a:gd name="connsiteY23" fmla="*/ 261992 h 606722"/>
              <a:gd name="connsiteX24" fmla="*/ 82864 w 607639"/>
              <a:gd name="connsiteY24" fmla="*/ 261992 h 606722"/>
              <a:gd name="connsiteX25" fmla="*/ 82864 w 607639"/>
              <a:gd name="connsiteY25" fmla="*/ 468794 h 606722"/>
              <a:gd name="connsiteX26" fmla="*/ 110455 w 607639"/>
              <a:gd name="connsiteY26" fmla="*/ 468794 h 606722"/>
              <a:gd name="connsiteX27" fmla="*/ 110455 w 607639"/>
              <a:gd name="connsiteY27" fmla="*/ 261992 h 606722"/>
              <a:gd name="connsiteX28" fmla="*/ 303820 w 607639"/>
              <a:gd name="connsiteY28" fmla="*/ 110294 h 606722"/>
              <a:gd name="connsiteX29" fmla="*/ 331447 w 607639"/>
              <a:gd name="connsiteY29" fmla="*/ 137885 h 606722"/>
              <a:gd name="connsiteX30" fmla="*/ 303820 w 607639"/>
              <a:gd name="connsiteY30" fmla="*/ 165476 h 606722"/>
              <a:gd name="connsiteX31" fmla="*/ 276193 w 607639"/>
              <a:gd name="connsiteY31" fmla="*/ 137885 h 606722"/>
              <a:gd name="connsiteX32" fmla="*/ 303820 w 607639"/>
              <a:gd name="connsiteY32" fmla="*/ 110294 h 606722"/>
              <a:gd name="connsiteX33" fmla="*/ 303775 w 607639"/>
              <a:gd name="connsiteY33" fmla="*/ 27550 h 606722"/>
              <a:gd name="connsiteX34" fmla="*/ 174005 w 607639"/>
              <a:gd name="connsiteY34" fmla="*/ 103446 h 606722"/>
              <a:gd name="connsiteX35" fmla="*/ 299681 w 607639"/>
              <a:gd name="connsiteY35" fmla="*/ 56522 h 606722"/>
              <a:gd name="connsiteX36" fmla="*/ 309293 w 607639"/>
              <a:gd name="connsiteY36" fmla="*/ 55189 h 606722"/>
              <a:gd name="connsiteX37" fmla="*/ 434969 w 607639"/>
              <a:gd name="connsiteY37" fmla="*/ 102024 h 606722"/>
              <a:gd name="connsiteX38" fmla="*/ 303775 w 607639"/>
              <a:gd name="connsiteY38" fmla="*/ 27550 h 606722"/>
              <a:gd name="connsiteX39" fmla="*/ 303775 w 607639"/>
              <a:gd name="connsiteY39" fmla="*/ 0 h 606722"/>
              <a:gd name="connsiteX40" fmla="*/ 470927 w 607639"/>
              <a:gd name="connsiteY40" fmla="*/ 115799 h 606722"/>
              <a:gd name="connsiteX41" fmla="*/ 570346 w 607639"/>
              <a:gd name="connsiteY41" fmla="*/ 153036 h 606722"/>
              <a:gd name="connsiteX42" fmla="*/ 579958 w 607639"/>
              <a:gd name="connsiteY42" fmla="*/ 165478 h 606722"/>
              <a:gd name="connsiteX43" fmla="*/ 579958 w 607639"/>
              <a:gd name="connsiteY43" fmla="*/ 193028 h 606722"/>
              <a:gd name="connsiteX44" fmla="*/ 579958 w 607639"/>
              <a:gd name="connsiteY44" fmla="*/ 248217 h 606722"/>
              <a:gd name="connsiteX45" fmla="*/ 566163 w 607639"/>
              <a:gd name="connsiteY45" fmla="*/ 261992 h 606722"/>
              <a:gd name="connsiteX46" fmla="*/ 552367 w 607639"/>
              <a:gd name="connsiteY46" fmla="*/ 261992 h 606722"/>
              <a:gd name="connsiteX47" fmla="*/ 552367 w 607639"/>
              <a:gd name="connsiteY47" fmla="*/ 468794 h 606722"/>
              <a:gd name="connsiteX48" fmla="*/ 566163 w 607639"/>
              <a:gd name="connsiteY48" fmla="*/ 468794 h 606722"/>
              <a:gd name="connsiteX49" fmla="*/ 579958 w 607639"/>
              <a:gd name="connsiteY49" fmla="*/ 482569 h 606722"/>
              <a:gd name="connsiteX50" fmla="*/ 566163 w 607639"/>
              <a:gd name="connsiteY50" fmla="*/ 496344 h 606722"/>
              <a:gd name="connsiteX51" fmla="*/ 538571 w 607639"/>
              <a:gd name="connsiteY51" fmla="*/ 496344 h 606722"/>
              <a:gd name="connsiteX52" fmla="*/ 483299 w 607639"/>
              <a:gd name="connsiteY52" fmla="*/ 496344 h 606722"/>
              <a:gd name="connsiteX53" fmla="*/ 400435 w 607639"/>
              <a:gd name="connsiteY53" fmla="*/ 496344 h 606722"/>
              <a:gd name="connsiteX54" fmla="*/ 345252 w 607639"/>
              <a:gd name="connsiteY54" fmla="*/ 496344 h 606722"/>
              <a:gd name="connsiteX55" fmla="*/ 262387 w 607639"/>
              <a:gd name="connsiteY55" fmla="*/ 496344 h 606722"/>
              <a:gd name="connsiteX56" fmla="*/ 207115 w 607639"/>
              <a:gd name="connsiteY56" fmla="*/ 496344 h 606722"/>
              <a:gd name="connsiteX57" fmla="*/ 124251 w 607639"/>
              <a:gd name="connsiteY57" fmla="*/ 496344 h 606722"/>
              <a:gd name="connsiteX58" fmla="*/ 69068 w 607639"/>
              <a:gd name="connsiteY58" fmla="*/ 496344 h 606722"/>
              <a:gd name="connsiteX59" fmla="*/ 55272 w 607639"/>
              <a:gd name="connsiteY59" fmla="*/ 496344 h 606722"/>
              <a:gd name="connsiteX60" fmla="*/ 55272 w 607639"/>
              <a:gd name="connsiteY60" fmla="*/ 537758 h 606722"/>
              <a:gd name="connsiteX61" fmla="*/ 41387 w 607639"/>
              <a:gd name="connsiteY61" fmla="*/ 551533 h 606722"/>
              <a:gd name="connsiteX62" fmla="*/ 27592 w 607639"/>
              <a:gd name="connsiteY62" fmla="*/ 551533 h 606722"/>
              <a:gd name="connsiteX63" fmla="*/ 27592 w 607639"/>
              <a:gd name="connsiteY63" fmla="*/ 579083 h 606722"/>
              <a:gd name="connsiteX64" fmla="*/ 579958 w 607639"/>
              <a:gd name="connsiteY64" fmla="*/ 579083 h 606722"/>
              <a:gd name="connsiteX65" fmla="*/ 579958 w 607639"/>
              <a:gd name="connsiteY65" fmla="*/ 551533 h 606722"/>
              <a:gd name="connsiteX66" fmla="*/ 96660 w 607639"/>
              <a:gd name="connsiteY66" fmla="*/ 551533 h 606722"/>
              <a:gd name="connsiteX67" fmla="*/ 82864 w 607639"/>
              <a:gd name="connsiteY67" fmla="*/ 537758 h 606722"/>
              <a:gd name="connsiteX68" fmla="*/ 96660 w 607639"/>
              <a:gd name="connsiteY68" fmla="*/ 523983 h 606722"/>
              <a:gd name="connsiteX69" fmla="*/ 593843 w 607639"/>
              <a:gd name="connsiteY69" fmla="*/ 523983 h 606722"/>
              <a:gd name="connsiteX70" fmla="*/ 607639 w 607639"/>
              <a:gd name="connsiteY70" fmla="*/ 537758 h 606722"/>
              <a:gd name="connsiteX71" fmla="*/ 607639 w 607639"/>
              <a:gd name="connsiteY71" fmla="*/ 592947 h 606722"/>
              <a:gd name="connsiteX72" fmla="*/ 593843 w 607639"/>
              <a:gd name="connsiteY72" fmla="*/ 606722 h 606722"/>
              <a:gd name="connsiteX73" fmla="*/ 13796 w 607639"/>
              <a:gd name="connsiteY73" fmla="*/ 606722 h 606722"/>
              <a:gd name="connsiteX74" fmla="*/ 0 w 607639"/>
              <a:gd name="connsiteY74" fmla="*/ 592947 h 606722"/>
              <a:gd name="connsiteX75" fmla="*/ 0 w 607639"/>
              <a:gd name="connsiteY75" fmla="*/ 537758 h 606722"/>
              <a:gd name="connsiteX76" fmla="*/ 13796 w 607639"/>
              <a:gd name="connsiteY76" fmla="*/ 523983 h 606722"/>
              <a:gd name="connsiteX77" fmla="*/ 27592 w 607639"/>
              <a:gd name="connsiteY77" fmla="*/ 523983 h 606722"/>
              <a:gd name="connsiteX78" fmla="*/ 27592 w 607639"/>
              <a:gd name="connsiteY78" fmla="*/ 482569 h 606722"/>
              <a:gd name="connsiteX79" fmla="*/ 41387 w 607639"/>
              <a:gd name="connsiteY79" fmla="*/ 468794 h 606722"/>
              <a:gd name="connsiteX80" fmla="*/ 55272 w 607639"/>
              <a:gd name="connsiteY80" fmla="*/ 468794 h 606722"/>
              <a:gd name="connsiteX81" fmla="*/ 55272 w 607639"/>
              <a:gd name="connsiteY81" fmla="*/ 261992 h 606722"/>
              <a:gd name="connsiteX82" fmla="*/ 41387 w 607639"/>
              <a:gd name="connsiteY82" fmla="*/ 261992 h 606722"/>
              <a:gd name="connsiteX83" fmla="*/ 27592 w 607639"/>
              <a:gd name="connsiteY83" fmla="*/ 248217 h 606722"/>
              <a:gd name="connsiteX84" fmla="*/ 41387 w 607639"/>
              <a:gd name="connsiteY84" fmla="*/ 234442 h 606722"/>
              <a:gd name="connsiteX85" fmla="*/ 69068 w 607639"/>
              <a:gd name="connsiteY85" fmla="*/ 234442 h 606722"/>
              <a:gd name="connsiteX86" fmla="*/ 124251 w 607639"/>
              <a:gd name="connsiteY86" fmla="*/ 234442 h 606722"/>
              <a:gd name="connsiteX87" fmla="*/ 207115 w 607639"/>
              <a:gd name="connsiteY87" fmla="*/ 234442 h 606722"/>
              <a:gd name="connsiteX88" fmla="*/ 262387 w 607639"/>
              <a:gd name="connsiteY88" fmla="*/ 234442 h 606722"/>
              <a:gd name="connsiteX89" fmla="*/ 345252 w 607639"/>
              <a:gd name="connsiteY89" fmla="*/ 234442 h 606722"/>
              <a:gd name="connsiteX90" fmla="*/ 400435 w 607639"/>
              <a:gd name="connsiteY90" fmla="*/ 234442 h 606722"/>
              <a:gd name="connsiteX91" fmla="*/ 483299 w 607639"/>
              <a:gd name="connsiteY91" fmla="*/ 234442 h 606722"/>
              <a:gd name="connsiteX92" fmla="*/ 538571 w 607639"/>
              <a:gd name="connsiteY92" fmla="*/ 234442 h 606722"/>
              <a:gd name="connsiteX93" fmla="*/ 552367 w 607639"/>
              <a:gd name="connsiteY93" fmla="*/ 234442 h 606722"/>
              <a:gd name="connsiteX94" fmla="*/ 552367 w 607639"/>
              <a:gd name="connsiteY94" fmla="*/ 193028 h 606722"/>
              <a:gd name="connsiteX95" fmla="*/ 552367 w 607639"/>
              <a:gd name="connsiteY95" fmla="*/ 175076 h 606722"/>
              <a:gd name="connsiteX96" fmla="*/ 303775 w 607639"/>
              <a:gd name="connsiteY96" fmla="*/ 84072 h 606722"/>
              <a:gd name="connsiteX97" fmla="*/ 55272 w 607639"/>
              <a:gd name="connsiteY97" fmla="*/ 175076 h 606722"/>
              <a:gd name="connsiteX98" fmla="*/ 55272 w 607639"/>
              <a:gd name="connsiteY98" fmla="*/ 179253 h 606722"/>
              <a:gd name="connsiteX99" fmla="*/ 510979 w 607639"/>
              <a:gd name="connsiteY99" fmla="*/ 179253 h 606722"/>
              <a:gd name="connsiteX100" fmla="*/ 524775 w 607639"/>
              <a:gd name="connsiteY100" fmla="*/ 193028 h 606722"/>
              <a:gd name="connsiteX101" fmla="*/ 510979 w 607639"/>
              <a:gd name="connsiteY101" fmla="*/ 206803 h 606722"/>
              <a:gd name="connsiteX102" fmla="*/ 41387 w 607639"/>
              <a:gd name="connsiteY102" fmla="*/ 206803 h 606722"/>
              <a:gd name="connsiteX103" fmla="*/ 27592 w 607639"/>
              <a:gd name="connsiteY103" fmla="*/ 193028 h 606722"/>
              <a:gd name="connsiteX104" fmla="*/ 27592 w 607639"/>
              <a:gd name="connsiteY104" fmla="*/ 165478 h 606722"/>
              <a:gd name="connsiteX105" fmla="*/ 37293 w 607639"/>
              <a:gd name="connsiteY105" fmla="*/ 153036 h 606722"/>
              <a:gd name="connsiteX106" fmla="*/ 136712 w 607639"/>
              <a:gd name="connsiteY106" fmla="*/ 115799 h 606722"/>
              <a:gd name="connsiteX107" fmla="*/ 303775 w 607639"/>
              <a:gd name="connsiteY107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</a:cxnLst>
            <a:rect l="l" t="t" r="r" b="b"/>
            <a:pathLst>
              <a:path w="607639" h="606722">
                <a:moveTo>
                  <a:pt x="497095" y="261992"/>
                </a:moveTo>
                <a:lnTo>
                  <a:pt x="497095" y="468794"/>
                </a:lnTo>
                <a:lnTo>
                  <a:pt x="524775" y="468794"/>
                </a:lnTo>
                <a:lnTo>
                  <a:pt x="524775" y="261992"/>
                </a:lnTo>
                <a:close/>
                <a:moveTo>
                  <a:pt x="414320" y="261992"/>
                </a:moveTo>
                <a:lnTo>
                  <a:pt x="414320" y="468794"/>
                </a:lnTo>
                <a:lnTo>
                  <a:pt x="469503" y="468794"/>
                </a:lnTo>
                <a:lnTo>
                  <a:pt x="469503" y="261992"/>
                </a:lnTo>
                <a:close/>
                <a:moveTo>
                  <a:pt x="359047" y="261992"/>
                </a:moveTo>
                <a:lnTo>
                  <a:pt x="359047" y="468794"/>
                </a:lnTo>
                <a:lnTo>
                  <a:pt x="386639" y="468794"/>
                </a:lnTo>
                <a:lnTo>
                  <a:pt x="386639" y="261992"/>
                </a:lnTo>
                <a:close/>
                <a:moveTo>
                  <a:pt x="276183" y="261992"/>
                </a:moveTo>
                <a:lnTo>
                  <a:pt x="276183" y="468794"/>
                </a:lnTo>
                <a:lnTo>
                  <a:pt x="331456" y="468794"/>
                </a:lnTo>
                <a:lnTo>
                  <a:pt x="331456" y="261992"/>
                </a:lnTo>
                <a:close/>
                <a:moveTo>
                  <a:pt x="220911" y="261992"/>
                </a:moveTo>
                <a:lnTo>
                  <a:pt x="220911" y="468794"/>
                </a:lnTo>
                <a:lnTo>
                  <a:pt x="248592" y="468794"/>
                </a:lnTo>
                <a:lnTo>
                  <a:pt x="248592" y="261992"/>
                </a:lnTo>
                <a:close/>
                <a:moveTo>
                  <a:pt x="138136" y="261992"/>
                </a:moveTo>
                <a:lnTo>
                  <a:pt x="138136" y="468794"/>
                </a:lnTo>
                <a:lnTo>
                  <a:pt x="193319" y="468794"/>
                </a:lnTo>
                <a:lnTo>
                  <a:pt x="193319" y="261992"/>
                </a:lnTo>
                <a:close/>
                <a:moveTo>
                  <a:pt x="82864" y="261992"/>
                </a:moveTo>
                <a:lnTo>
                  <a:pt x="82864" y="468794"/>
                </a:lnTo>
                <a:lnTo>
                  <a:pt x="110455" y="468794"/>
                </a:lnTo>
                <a:lnTo>
                  <a:pt x="110455" y="261992"/>
                </a:lnTo>
                <a:close/>
                <a:moveTo>
                  <a:pt x="303820" y="110294"/>
                </a:moveTo>
                <a:cubicBezTo>
                  <a:pt x="319078" y="110294"/>
                  <a:pt x="331447" y="122647"/>
                  <a:pt x="331447" y="137885"/>
                </a:cubicBezTo>
                <a:cubicBezTo>
                  <a:pt x="331447" y="153123"/>
                  <a:pt x="319078" y="165476"/>
                  <a:pt x="303820" y="165476"/>
                </a:cubicBezTo>
                <a:cubicBezTo>
                  <a:pt x="288562" y="165476"/>
                  <a:pt x="276193" y="153123"/>
                  <a:pt x="276193" y="137885"/>
                </a:cubicBezTo>
                <a:cubicBezTo>
                  <a:pt x="276193" y="122647"/>
                  <a:pt x="288562" y="110294"/>
                  <a:pt x="303820" y="110294"/>
                </a:cubicBezTo>
                <a:close/>
                <a:moveTo>
                  <a:pt x="303775" y="27550"/>
                </a:moveTo>
                <a:cubicBezTo>
                  <a:pt x="248592" y="27550"/>
                  <a:pt x="198838" y="57944"/>
                  <a:pt x="174005" y="103446"/>
                </a:cubicBezTo>
                <a:lnTo>
                  <a:pt x="299681" y="56522"/>
                </a:lnTo>
                <a:cubicBezTo>
                  <a:pt x="302440" y="55189"/>
                  <a:pt x="305199" y="55189"/>
                  <a:pt x="309293" y="55189"/>
                </a:cubicBezTo>
                <a:lnTo>
                  <a:pt x="434969" y="102024"/>
                </a:lnTo>
                <a:cubicBezTo>
                  <a:pt x="408712" y="57944"/>
                  <a:pt x="359047" y="27550"/>
                  <a:pt x="303775" y="27550"/>
                </a:cubicBezTo>
                <a:close/>
                <a:moveTo>
                  <a:pt x="303775" y="0"/>
                </a:moveTo>
                <a:cubicBezTo>
                  <a:pt x="379786" y="0"/>
                  <a:pt x="446006" y="48257"/>
                  <a:pt x="470927" y="115799"/>
                </a:cubicBezTo>
                <a:lnTo>
                  <a:pt x="570346" y="153036"/>
                </a:lnTo>
                <a:cubicBezTo>
                  <a:pt x="575864" y="154458"/>
                  <a:pt x="579958" y="159968"/>
                  <a:pt x="579958" y="165478"/>
                </a:cubicBezTo>
                <a:lnTo>
                  <a:pt x="579958" y="193028"/>
                </a:lnTo>
                <a:lnTo>
                  <a:pt x="579958" y="248217"/>
                </a:lnTo>
                <a:cubicBezTo>
                  <a:pt x="579958" y="256482"/>
                  <a:pt x="574440" y="261992"/>
                  <a:pt x="566163" y="261992"/>
                </a:cubicBezTo>
                <a:lnTo>
                  <a:pt x="552367" y="261992"/>
                </a:lnTo>
                <a:lnTo>
                  <a:pt x="552367" y="468794"/>
                </a:lnTo>
                <a:lnTo>
                  <a:pt x="566163" y="468794"/>
                </a:lnTo>
                <a:cubicBezTo>
                  <a:pt x="574440" y="468794"/>
                  <a:pt x="579958" y="474304"/>
                  <a:pt x="579958" y="482569"/>
                </a:cubicBezTo>
                <a:cubicBezTo>
                  <a:pt x="579958" y="490834"/>
                  <a:pt x="574440" y="496344"/>
                  <a:pt x="566163" y="496344"/>
                </a:cubicBezTo>
                <a:lnTo>
                  <a:pt x="538571" y="496344"/>
                </a:lnTo>
                <a:lnTo>
                  <a:pt x="483299" y="496344"/>
                </a:lnTo>
                <a:lnTo>
                  <a:pt x="400435" y="496344"/>
                </a:lnTo>
                <a:lnTo>
                  <a:pt x="345252" y="496344"/>
                </a:lnTo>
                <a:lnTo>
                  <a:pt x="262387" y="496344"/>
                </a:lnTo>
                <a:lnTo>
                  <a:pt x="207115" y="496344"/>
                </a:lnTo>
                <a:lnTo>
                  <a:pt x="124251" y="496344"/>
                </a:lnTo>
                <a:lnTo>
                  <a:pt x="69068" y="496344"/>
                </a:lnTo>
                <a:lnTo>
                  <a:pt x="55272" y="496344"/>
                </a:lnTo>
                <a:lnTo>
                  <a:pt x="55272" y="537758"/>
                </a:lnTo>
                <a:cubicBezTo>
                  <a:pt x="55272" y="546023"/>
                  <a:pt x="49754" y="551533"/>
                  <a:pt x="41387" y="551533"/>
                </a:cubicBezTo>
                <a:lnTo>
                  <a:pt x="27592" y="551533"/>
                </a:lnTo>
                <a:lnTo>
                  <a:pt x="27592" y="579083"/>
                </a:lnTo>
                <a:lnTo>
                  <a:pt x="579958" y="579083"/>
                </a:lnTo>
                <a:lnTo>
                  <a:pt x="579958" y="551533"/>
                </a:lnTo>
                <a:lnTo>
                  <a:pt x="96660" y="551533"/>
                </a:lnTo>
                <a:cubicBezTo>
                  <a:pt x="88382" y="551533"/>
                  <a:pt x="82864" y="546023"/>
                  <a:pt x="82864" y="537758"/>
                </a:cubicBezTo>
                <a:cubicBezTo>
                  <a:pt x="82864" y="529493"/>
                  <a:pt x="88382" y="523983"/>
                  <a:pt x="96660" y="523983"/>
                </a:cubicBezTo>
                <a:lnTo>
                  <a:pt x="593843" y="523983"/>
                </a:lnTo>
                <a:cubicBezTo>
                  <a:pt x="602121" y="523983"/>
                  <a:pt x="607639" y="529493"/>
                  <a:pt x="607639" y="537758"/>
                </a:cubicBezTo>
                <a:lnTo>
                  <a:pt x="607639" y="592947"/>
                </a:lnTo>
                <a:cubicBezTo>
                  <a:pt x="607639" y="601212"/>
                  <a:pt x="602121" y="606722"/>
                  <a:pt x="593843" y="606722"/>
                </a:cubicBezTo>
                <a:lnTo>
                  <a:pt x="13796" y="606722"/>
                </a:lnTo>
                <a:cubicBezTo>
                  <a:pt x="5518" y="606722"/>
                  <a:pt x="0" y="601212"/>
                  <a:pt x="0" y="592947"/>
                </a:cubicBezTo>
                <a:lnTo>
                  <a:pt x="0" y="537758"/>
                </a:lnTo>
                <a:cubicBezTo>
                  <a:pt x="0" y="529493"/>
                  <a:pt x="5518" y="523983"/>
                  <a:pt x="13796" y="523983"/>
                </a:cubicBezTo>
                <a:lnTo>
                  <a:pt x="27592" y="523983"/>
                </a:lnTo>
                <a:lnTo>
                  <a:pt x="27592" y="482569"/>
                </a:lnTo>
                <a:cubicBezTo>
                  <a:pt x="27592" y="474304"/>
                  <a:pt x="33110" y="468794"/>
                  <a:pt x="41387" y="468794"/>
                </a:cubicBezTo>
                <a:lnTo>
                  <a:pt x="55272" y="468794"/>
                </a:lnTo>
                <a:lnTo>
                  <a:pt x="55272" y="261992"/>
                </a:lnTo>
                <a:lnTo>
                  <a:pt x="41387" y="261992"/>
                </a:lnTo>
                <a:cubicBezTo>
                  <a:pt x="33110" y="261992"/>
                  <a:pt x="27592" y="256482"/>
                  <a:pt x="27592" y="248217"/>
                </a:cubicBezTo>
                <a:cubicBezTo>
                  <a:pt x="27592" y="239952"/>
                  <a:pt x="33110" y="234442"/>
                  <a:pt x="41387" y="234442"/>
                </a:cubicBezTo>
                <a:lnTo>
                  <a:pt x="69068" y="234442"/>
                </a:lnTo>
                <a:lnTo>
                  <a:pt x="124251" y="234442"/>
                </a:lnTo>
                <a:lnTo>
                  <a:pt x="207115" y="234442"/>
                </a:lnTo>
                <a:lnTo>
                  <a:pt x="262387" y="234442"/>
                </a:lnTo>
                <a:lnTo>
                  <a:pt x="345252" y="234442"/>
                </a:lnTo>
                <a:lnTo>
                  <a:pt x="400435" y="234442"/>
                </a:lnTo>
                <a:lnTo>
                  <a:pt x="483299" y="234442"/>
                </a:lnTo>
                <a:lnTo>
                  <a:pt x="538571" y="234442"/>
                </a:lnTo>
                <a:lnTo>
                  <a:pt x="552367" y="234442"/>
                </a:lnTo>
                <a:lnTo>
                  <a:pt x="552367" y="193028"/>
                </a:lnTo>
                <a:lnTo>
                  <a:pt x="552367" y="175076"/>
                </a:lnTo>
                <a:lnTo>
                  <a:pt x="303775" y="84072"/>
                </a:lnTo>
                <a:lnTo>
                  <a:pt x="55272" y="175076"/>
                </a:lnTo>
                <a:lnTo>
                  <a:pt x="55272" y="179253"/>
                </a:lnTo>
                <a:lnTo>
                  <a:pt x="510979" y="179253"/>
                </a:lnTo>
                <a:cubicBezTo>
                  <a:pt x="519257" y="179253"/>
                  <a:pt x="524775" y="184763"/>
                  <a:pt x="524775" y="193028"/>
                </a:cubicBezTo>
                <a:cubicBezTo>
                  <a:pt x="524775" y="201293"/>
                  <a:pt x="519257" y="206803"/>
                  <a:pt x="510979" y="206803"/>
                </a:cubicBezTo>
                <a:lnTo>
                  <a:pt x="41387" y="206803"/>
                </a:lnTo>
                <a:cubicBezTo>
                  <a:pt x="33110" y="206803"/>
                  <a:pt x="27592" y="201293"/>
                  <a:pt x="27592" y="193028"/>
                </a:cubicBezTo>
                <a:lnTo>
                  <a:pt x="27592" y="165478"/>
                </a:lnTo>
                <a:cubicBezTo>
                  <a:pt x="27592" y="159968"/>
                  <a:pt x="31775" y="154458"/>
                  <a:pt x="37293" y="153036"/>
                </a:cubicBezTo>
                <a:lnTo>
                  <a:pt x="136712" y="115799"/>
                </a:lnTo>
                <a:cubicBezTo>
                  <a:pt x="161545" y="48257"/>
                  <a:pt x="227853" y="0"/>
                  <a:pt x="30377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25" name="invoice_343928"/>
          <p:cNvSpPr>
            <a:spLocks noChangeAspect="1"/>
          </p:cNvSpPr>
          <p:nvPr/>
        </p:nvSpPr>
        <p:spPr bwMode="auto">
          <a:xfrm>
            <a:off x="3653427" y="2213405"/>
            <a:ext cx="609685" cy="608767"/>
          </a:xfrm>
          <a:custGeom>
            <a:avLst/>
            <a:gdLst>
              <a:gd name="connsiteX0" fmla="*/ 491588 w 609614"/>
              <a:gd name="connsiteY0" fmla="*/ 441822 h 608697"/>
              <a:gd name="connsiteX1" fmla="*/ 491588 w 609614"/>
              <a:gd name="connsiteY1" fmla="*/ 481126 h 608697"/>
              <a:gd name="connsiteX2" fmla="*/ 550583 w 609614"/>
              <a:gd name="connsiteY2" fmla="*/ 481126 h 608697"/>
              <a:gd name="connsiteX3" fmla="*/ 550583 w 609614"/>
              <a:gd name="connsiteY3" fmla="*/ 441822 h 608697"/>
              <a:gd name="connsiteX4" fmla="*/ 491588 w 609614"/>
              <a:gd name="connsiteY4" fmla="*/ 382912 h 608697"/>
              <a:gd name="connsiteX5" fmla="*/ 491588 w 609614"/>
              <a:gd name="connsiteY5" fmla="*/ 422216 h 608697"/>
              <a:gd name="connsiteX6" fmla="*/ 550583 w 609614"/>
              <a:gd name="connsiteY6" fmla="*/ 422216 h 608697"/>
              <a:gd name="connsiteX7" fmla="*/ 550583 w 609614"/>
              <a:gd name="connsiteY7" fmla="*/ 382912 h 608697"/>
              <a:gd name="connsiteX8" fmla="*/ 412958 w 609614"/>
              <a:gd name="connsiteY8" fmla="*/ 382912 h 608697"/>
              <a:gd name="connsiteX9" fmla="*/ 412958 w 609614"/>
              <a:gd name="connsiteY9" fmla="*/ 422216 h 608697"/>
              <a:gd name="connsiteX10" fmla="*/ 471953 w 609614"/>
              <a:gd name="connsiteY10" fmla="*/ 422216 h 608697"/>
              <a:gd name="connsiteX11" fmla="*/ 471953 w 609614"/>
              <a:gd name="connsiteY11" fmla="*/ 382912 h 608697"/>
              <a:gd name="connsiteX12" fmla="*/ 196613 w 609614"/>
              <a:gd name="connsiteY12" fmla="*/ 382912 h 608697"/>
              <a:gd name="connsiteX13" fmla="*/ 196613 w 609614"/>
              <a:gd name="connsiteY13" fmla="*/ 422216 h 608697"/>
              <a:gd name="connsiteX14" fmla="*/ 393324 w 609614"/>
              <a:gd name="connsiteY14" fmla="*/ 422216 h 608697"/>
              <a:gd name="connsiteX15" fmla="*/ 393324 w 609614"/>
              <a:gd name="connsiteY15" fmla="*/ 382912 h 608697"/>
              <a:gd name="connsiteX16" fmla="*/ 98361 w 609614"/>
              <a:gd name="connsiteY16" fmla="*/ 373061 h 608697"/>
              <a:gd name="connsiteX17" fmla="*/ 39362 w 609614"/>
              <a:gd name="connsiteY17" fmla="*/ 431970 h 608697"/>
              <a:gd name="connsiteX18" fmla="*/ 98361 w 609614"/>
              <a:gd name="connsiteY18" fmla="*/ 490879 h 608697"/>
              <a:gd name="connsiteX19" fmla="*/ 137631 w 609614"/>
              <a:gd name="connsiteY19" fmla="*/ 475784 h 608697"/>
              <a:gd name="connsiteX20" fmla="*/ 137631 w 609614"/>
              <a:gd name="connsiteY20" fmla="*/ 388248 h 608697"/>
              <a:gd name="connsiteX21" fmla="*/ 98361 w 609614"/>
              <a:gd name="connsiteY21" fmla="*/ 373061 h 608697"/>
              <a:gd name="connsiteX22" fmla="*/ 491588 w 609614"/>
              <a:gd name="connsiteY22" fmla="*/ 324002 h 608697"/>
              <a:gd name="connsiteX23" fmla="*/ 491588 w 609614"/>
              <a:gd name="connsiteY23" fmla="*/ 363306 h 608697"/>
              <a:gd name="connsiteX24" fmla="*/ 550583 w 609614"/>
              <a:gd name="connsiteY24" fmla="*/ 363306 h 608697"/>
              <a:gd name="connsiteX25" fmla="*/ 550583 w 609614"/>
              <a:gd name="connsiteY25" fmla="*/ 324002 h 608697"/>
              <a:gd name="connsiteX26" fmla="*/ 412958 w 609614"/>
              <a:gd name="connsiteY26" fmla="*/ 324002 h 608697"/>
              <a:gd name="connsiteX27" fmla="*/ 412958 w 609614"/>
              <a:gd name="connsiteY27" fmla="*/ 363306 h 608697"/>
              <a:gd name="connsiteX28" fmla="*/ 471953 w 609614"/>
              <a:gd name="connsiteY28" fmla="*/ 363306 h 608697"/>
              <a:gd name="connsiteX29" fmla="*/ 471953 w 609614"/>
              <a:gd name="connsiteY29" fmla="*/ 324002 h 608697"/>
              <a:gd name="connsiteX30" fmla="*/ 196613 w 609614"/>
              <a:gd name="connsiteY30" fmla="*/ 324002 h 608697"/>
              <a:gd name="connsiteX31" fmla="*/ 196613 w 609614"/>
              <a:gd name="connsiteY31" fmla="*/ 363306 h 608697"/>
              <a:gd name="connsiteX32" fmla="*/ 393324 w 609614"/>
              <a:gd name="connsiteY32" fmla="*/ 363306 h 608697"/>
              <a:gd name="connsiteX33" fmla="*/ 393324 w 609614"/>
              <a:gd name="connsiteY33" fmla="*/ 324002 h 608697"/>
              <a:gd name="connsiteX34" fmla="*/ 19635 w 609614"/>
              <a:gd name="connsiteY34" fmla="*/ 274940 h 608697"/>
              <a:gd name="connsiteX35" fmla="*/ 19635 w 609614"/>
              <a:gd name="connsiteY35" fmla="*/ 431970 h 608697"/>
              <a:gd name="connsiteX36" fmla="*/ 19635 w 609614"/>
              <a:gd name="connsiteY36" fmla="*/ 589092 h 608697"/>
              <a:gd name="connsiteX37" fmla="*/ 137631 w 609614"/>
              <a:gd name="connsiteY37" fmla="*/ 589092 h 608697"/>
              <a:gd name="connsiteX38" fmla="*/ 137631 w 609614"/>
              <a:gd name="connsiteY38" fmla="*/ 499991 h 608697"/>
              <a:gd name="connsiteX39" fmla="*/ 98361 w 609614"/>
              <a:gd name="connsiteY39" fmla="*/ 510577 h 608697"/>
              <a:gd name="connsiteX40" fmla="*/ 19635 w 609614"/>
              <a:gd name="connsiteY40" fmla="*/ 431970 h 608697"/>
              <a:gd name="connsiteX41" fmla="*/ 98361 w 609614"/>
              <a:gd name="connsiteY41" fmla="*/ 353455 h 608697"/>
              <a:gd name="connsiteX42" fmla="*/ 137631 w 609614"/>
              <a:gd name="connsiteY42" fmla="*/ 364040 h 608697"/>
              <a:gd name="connsiteX43" fmla="*/ 137631 w 609614"/>
              <a:gd name="connsiteY43" fmla="*/ 274940 h 608697"/>
              <a:gd name="connsiteX44" fmla="*/ 491588 w 609614"/>
              <a:gd name="connsiteY44" fmla="*/ 265091 h 608697"/>
              <a:gd name="connsiteX45" fmla="*/ 491588 w 609614"/>
              <a:gd name="connsiteY45" fmla="*/ 304396 h 608697"/>
              <a:gd name="connsiteX46" fmla="*/ 550583 w 609614"/>
              <a:gd name="connsiteY46" fmla="*/ 304396 h 608697"/>
              <a:gd name="connsiteX47" fmla="*/ 550583 w 609614"/>
              <a:gd name="connsiteY47" fmla="*/ 265091 h 608697"/>
              <a:gd name="connsiteX48" fmla="*/ 412958 w 609614"/>
              <a:gd name="connsiteY48" fmla="*/ 265091 h 608697"/>
              <a:gd name="connsiteX49" fmla="*/ 412958 w 609614"/>
              <a:gd name="connsiteY49" fmla="*/ 304396 h 608697"/>
              <a:gd name="connsiteX50" fmla="*/ 471953 w 609614"/>
              <a:gd name="connsiteY50" fmla="*/ 304396 h 608697"/>
              <a:gd name="connsiteX51" fmla="*/ 471953 w 609614"/>
              <a:gd name="connsiteY51" fmla="*/ 265091 h 608697"/>
              <a:gd name="connsiteX52" fmla="*/ 196613 w 609614"/>
              <a:gd name="connsiteY52" fmla="*/ 265091 h 608697"/>
              <a:gd name="connsiteX53" fmla="*/ 196613 w 609614"/>
              <a:gd name="connsiteY53" fmla="*/ 304396 h 608697"/>
              <a:gd name="connsiteX54" fmla="*/ 393324 w 609614"/>
              <a:gd name="connsiteY54" fmla="*/ 304396 h 608697"/>
              <a:gd name="connsiteX55" fmla="*/ 393324 w 609614"/>
              <a:gd name="connsiteY55" fmla="*/ 265091 h 608697"/>
              <a:gd name="connsiteX56" fmla="*/ 491588 w 609614"/>
              <a:gd name="connsiteY56" fmla="*/ 206181 h 608697"/>
              <a:gd name="connsiteX57" fmla="*/ 491588 w 609614"/>
              <a:gd name="connsiteY57" fmla="*/ 245485 h 608697"/>
              <a:gd name="connsiteX58" fmla="*/ 550583 w 609614"/>
              <a:gd name="connsiteY58" fmla="*/ 245485 h 608697"/>
              <a:gd name="connsiteX59" fmla="*/ 550583 w 609614"/>
              <a:gd name="connsiteY59" fmla="*/ 206181 h 608697"/>
              <a:gd name="connsiteX60" fmla="*/ 412958 w 609614"/>
              <a:gd name="connsiteY60" fmla="*/ 206181 h 608697"/>
              <a:gd name="connsiteX61" fmla="*/ 412958 w 609614"/>
              <a:gd name="connsiteY61" fmla="*/ 245485 h 608697"/>
              <a:gd name="connsiteX62" fmla="*/ 471953 w 609614"/>
              <a:gd name="connsiteY62" fmla="*/ 245485 h 608697"/>
              <a:gd name="connsiteX63" fmla="*/ 471953 w 609614"/>
              <a:gd name="connsiteY63" fmla="*/ 206181 h 608697"/>
              <a:gd name="connsiteX64" fmla="*/ 196613 w 609614"/>
              <a:gd name="connsiteY64" fmla="*/ 206181 h 608697"/>
              <a:gd name="connsiteX65" fmla="*/ 196613 w 609614"/>
              <a:gd name="connsiteY65" fmla="*/ 245485 h 608697"/>
              <a:gd name="connsiteX66" fmla="*/ 393324 w 609614"/>
              <a:gd name="connsiteY66" fmla="*/ 245485 h 608697"/>
              <a:gd name="connsiteX67" fmla="*/ 393324 w 609614"/>
              <a:gd name="connsiteY67" fmla="*/ 206181 h 608697"/>
              <a:gd name="connsiteX68" fmla="*/ 176978 w 609614"/>
              <a:gd name="connsiteY68" fmla="*/ 186575 h 608697"/>
              <a:gd name="connsiteX69" fmla="*/ 570309 w 609614"/>
              <a:gd name="connsiteY69" fmla="*/ 186575 h 608697"/>
              <a:gd name="connsiteX70" fmla="*/ 570309 w 609614"/>
              <a:gd name="connsiteY70" fmla="*/ 431973 h 608697"/>
              <a:gd name="connsiteX71" fmla="*/ 570309 w 609614"/>
              <a:gd name="connsiteY71" fmla="*/ 441822 h 608697"/>
              <a:gd name="connsiteX72" fmla="*/ 570309 w 609614"/>
              <a:gd name="connsiteY72" fmla="*/ 500732 h 608697"/>
              <a:gd name="connsiteX73" fmla="*/ 471953 w 609614"/>
              <a:gd name="connsiteY73" fmla="*/ 500732 h 608697"/>
              <a:gd name="connsiteX74" fmla="*/ 471953 w 609614"/>
              <a:gd name="connsiteY74" fmla="*/ 441822 h 608697"/>
              <a:gd name="connsiteX75" fmla="*/ 176978 w 609614"/>
              <a:gd name="connsiteY75" fmla="*/ 441822 h 608697"/>
              <a:gd name="connsiteX76" fmla="*/ 176978 w 609614"/>
              <a:gd name="connsiteY76" fmla="*/ 147270 h 608697"/>
              <a:gd name="connsiteX77" fmla="*/ 324460 w 609614"/>
              <a:gd name="connsiteY77" fmla="*/ 147270 h 608697"/>
              <a:gd name="connsiteX78" fmla="*/ 324460 w 609614"/>
              <a:gd name="connsiteY78" fmla="*/ 166887 h 608697"/>
              <a:gd name="connsiteX79" fmla="*/ 176978 w 609614"/>
              <a:gd name="connsiteY79" fmla="*/ 166887 h 608697"/>
              <a:gd name="connsiteX80" fmla="*/ 88506 w 609614"/>
              <a:gd name="connsiteY80" fmla="*/ 127653 h 608697"/>
              <a:gd name="connsiteX81" fmla="*/ 108139 w 609614"/>
              <a:gd name="connsiteY81" fmla="*/ 127653 h 608697"/>
              <a:gd name="connsiteX82" fmla="*/ 108139 w 609614"/>
              <a:gd name="connsiteY82" fmla="*/ 137966 h 608697"/>
              <a:gd name="connsiteX83" fmla="*/ 127865 w 609614"/>
              <a:gd name="connsiteY83" fmla="*/ 161999 h 608697"/>
              <a:gd name="connsiteX84" fmla="*/ 127865 w 609614"/>
              <a:gd name="connsiteY84" fmla="*/ 166879 h 608697"/>
              <a:gd name="connsiteX85" fmla="*/ 108139 w 609614"/>
              <a:gd name="connsiteY85" fmla="*/ 166879 h 608697"/>
              <a:gd name="connsiteX86" fmla="*/ 108139 w 609614"/>
              <a:gd name="connsiteY86" fmla="*/ 161999 h 608697"/>
              <a:gd name="connsiteX87" fmla="*/ 103254 w 609614"/>
              <a:gd name="connsiteY87" fmla="*/ 157118 h 608697"/>
              <a:gd name="connsiteX88" fmla="*/ 93391 w 609614"/>
              <a:gd name="connsiteY88" fmla="*/ 157118 h 608697"/>
              <a:gd name="connsiteX89" fmla="*/ 88506 w 609614"/>
              <a:gd name="connsiteY89" fmla="*/ 161999 h 608697"/>
              <a:gd name="connsiteX90" fmla="*/ 93391 w 609614"/>
              <a:gd name="connsiteY90" fmla="*/ 166879 h 608697"/>
              <a:gd name="connsiteX91" fmla="*/ 103254 w 609614"/>
              <a:gd name="connsiteY91" fmla="*/ 166879 h 608697"/>
              <a:gd name="connsiteX92" fmla="*/ 127865 w 609614"/>
              <a:gd name="connsiteY92" fmla="*/ 191464 h 608697"/>
              <a:gd name="connsiteX93" fmla="*/ 108139 w 609614"/>
              <a:gd name="connsiteY93" fmla="*/ 215496 h 608697"/>
              <a:gd name="connsiteX94" fmla="*/ 108139 w 609614"/>
              <a:gd name="connsiteY94" fmla="*/ 225809 h 608697"/>
              <a:gd name="connsiteX95" fmla="*/ 88506 w 609614"/>
              <a:gd name="connsiteY95" fmla="*/ 225809 h 608697"/>
              <a:gd name="connsiteX96" fmla="*/ 88506 w 609614"/>
              <a:gd name="connsiteY96" fmla="*/ 215496 h 608697"/>
              <a:gd name="connsiteX97" fmla="*/ 68872 w 609614"/>
              <a:gd name="connsiteY97" fmla="*/ 191464 h 608697"/>
              <a:gd name="connsiteX98" fmla="*/ 68872 w 609614"/>
              <a:gd name="connsiteY98" fmla="*/ 186584 h 608697"/>
              <a:gd name="connsiteX99" fmla="*/ 88506 w 609614"/>
              <a:gd name="connsiteY99" fmla="*/ 186584 h 608697"/>
              <a:gd name="connsiteX100" fmla="*/ 88506 w 609614"/>
              <a:gd name="connsiteY100" fmla="*/ 191464 h 608697"/>
              <a:gd name="connsiteX101" fmla="*/ 93391 w 609614"/>
              <a:gd name="connsiteY101" fmla="*/ 196344 h 608697"/>
              <a:gd name="connsiteX102" fmla="*/ 103254 w 609614"/>
              <a:gd name="connsiteY102" fmla="*/ 196344 h 608697"/>
              <a:gd name="connsiteX103" fmla="*/ 108139 w 609614"/>
              <a:gd name="connsiteY103" fmla="*/ 191464 h 608697"/>
              <a:gd name="connsiteX104" fmla="*/ 103254 w 609614"/>
              <a:gd name="connsiteY104" fmla="*/ 186584 h 608697"/>
              <a:gd name="connsiteX105" fmla="*/ 93391 w 609614"/>
              <a:gd name="connsiteY105" fmla="*/ 186584 h 608697"/>
              <a:gd name="connsiteX106" fmla="*/ 68872 w 609614"/>
              <a:gd name="connsiteY106" fmla="*/ 161999 h 608697"/>
              <a:gd name="connsiteX107" fmla="*/ 88506 w 609614"/>
              <a:gd name="connsiteY107" fmla="*/ 137966 h 608697"/>
              <a:gd name="connsiteX108" fmla="*/ 98361 w 609614"/>
              <a:gd name="connsiteY108" fmla="*/ 117818 h 608697"/>
              <a:gd name="connsiteX109" fmla="*/ 39362 w 609614"/>
              <a:gd name="connsiteY109" fmla="*/ 176728 h 608697"/>
              <a:gd name="connsiteX110" fmla="*/ 98361 w 609614"/>
              <a:gd name="connsiteY110" fmla="*/ 235637 h 608697"/>
              <a:gd name="connsiteX111" fmla="*/ 137631 w 609614"/>
              <a:gd name="connsiteY111" fmla="*/ 220541 h 608697"/>
              <a:gd name="connsiteX112" fmla="*/ 137631 w 609614"/>
              <a:gd name="connsiteY112" fmla="*/ 132914 h 608697"/>
              <a:gd name="connsiteX113" fmla="*/ 98361 w 609614"/>
              <a:gd name="connsiteY113" fmla="*/ 117818 h 608697"/>
              <a:gd name="connsiteX114" fmla="*/ 373598 w 609614"/>
              <a:gd name="connsiteY114" fmla="*/ 58916 h 608697"/>
              <a:gd name="connsiteX115" fmla="*/ 353969 w 609614"/>
              <a:gd name="connsiteY115" fmla="*/ 78528 h 608697"/>
              <a:gd name="connsiteX116" fmla="*/ 373598 w 609614"/>
              <a:gd name="connsiteY116" fmla="*/ 98232 h 608697"/>
              <a:gd name="connsiteX117" fmla="*/ 393320 w 609614"/>
              <a:gd name="connsiteY117" fmla="*/ 78528 h 608697"/>
              <a:gd name="connsiteX118" fmla="*/ 373598 w 609614"/>
              <a:gd name="connsiteY118" fmla="*/ 58916 h 608697"/>
              <a:gd name="connsiteX119" fmla="*/ 373598 w 609614"/>
              <a:gd name="connsiteY119" fmla="*/ 39305 h 608697"/>
              <a:gd name="connsiteX120" fmla="*/ 412949 w 609614"/>
              <a:gd name="connsiteY120" fmla="*/ 78528 h 608697"/>
              <a:gd name="connsiteX121" fmla="*/ 373598 w 609614"/>
              <a:gd name="connsiteY121" fmla="*/ 117844 h 608697"/>
              <a:gd name="connsiteX122" fmla="*/ 334339 w 609614"/>
              <a:gd name="connsiteY122" fmla="*/ 78528 h 608697"/>
              <a:gd name="connsiteX123" fmla="*/ 373598 w 609614"/>
              <a:gd name="connsiteY123" fmla="*/ 39305 h 608697"/>
              <a:gd name="connsiteX124" fmla="*/ 530981 w 609614"/>
              <a:gd name="connsiteY124" fmla="*/ 33504 h 608697"/>
              <a:gd name="connsiteX125" fmla="*/ 530981 w 609614"/>
              <a:gd name="connsiteY125" fmla="*/ 78515 h 608697"/>
              <a:gd name="connsiteX126" fmla="*/ 576059 w 609614"/>
              <a:gd name="connsiteY126" fmla="*/ 78515 h 608697"/>
              <a:gd name="connsiteX127" fmla="*/ 157359 w 609614"/>
              <a:gd name="connsiteY127" fmla="*/ 19605 h 608697"/>
              <a:gd name="connsiteX128" fmla="*/ 157359 w 609614"/>
              <a:gd name="connsiteY128" fmla="*/ 589092 h 608697"/>
              <a:gd name="connsiteX129" fmla="*/ 589979 w 609614"/>
              <a:gd name="connsiteY129" fmla="*/ 589092 h 608697"/>
              <a:gd name="connsiteX130" fmla="*/ 589979 w 609614"/>
              <a:gd name="connsiteY130" fmla="*/ 98212 h 608697"/>
              <a:gd name="connsiteX131" fmla="*/ 511346 w 609614"/>
              <a:gd name="connsiteY131" fmla="*/ 98212 h 608697"/>
              <a:gd name="connsiteX132" fmla="*/ 511346 w 609614"/>
              <a:gd name="connsiteY132" fmla="*/ 19605 h 608697"/>
              <a:gd name="connsiteX133" fmla="*/ 137631 w 609614"/>
              <a:gd name="connsiteY133" fmla="*/ 0 h 608697"/>
              <a:gd name="connsiteX134" fmla="*/ 525174 w 609614"/>
              <a:gd name="connsiteY134" fmla="*/ 0 h 608697"/>
              <a:gd name="connsiteX135" fmla="*/ 609614 w 609614"/>
              <a:gd name="connsiteY135" fmla="*/ 84313 h 608697"/>
              <a:gd name="connsiteX136" fmla="*/ 609614 w 609614"/>
              <a:gd name="connsiteY136" fmla="*/ 608697 h 608697"/>
              <a:gd name="connsiteX137" fmla="*/ 147495 w 609614"/>
              <a:gd name="connsiteY137" fmla="*/ 608697 h 608697"/>
              <a:gd name="connsiteX138" fmla="*/ 137631 w 609614"/>
              <a:gd name="connsiteY138" fmla="*/ 608697 h 608697"/>
              <a:gd name="connsiteX139" fmla="*/ 0 w 609614"/>
              <a:gd name="connsiteY139" fmla="*/ 608697 h 608697"/>
              <a:gd name="connsiteX140" fmla="*/ 0 w 609614"/>
              <a:gd name="connsiteY140" fmla="*/ 255242 h 608697"/>
              <a:gd name="connsiteX141" fmla="*/ 98361 w 609614"/>
              <a:gd name="connsiteY141" fmla="*/ 255242 h 608697"/>
              <a:gd name="connsiteX142" fmla="*/ 137631 w 609614"/>
              <a:gd name="connsiteY142" fmla="*/ 255242 h 608697"/>
              <a:gd name="connsiteX143" fmla="*/ 137631 w 609614"/>
              <a:gd name="connsiteY143" fmla="*/ 244657 h 608697"/>
              <a:gd name="connsiteX144" fmla="*/ 98361 w 609614"/>
              <a:gd name="connsiteY144" fmla="*/ 255242 h 608697"/>
              <a:gd name="connsiteX145" fmla="*/ 19635 w 609614"/>
              <a:gd name="connsiteY145" fmla="*/ 176728 h 608697"/>
              <a:gd name="connsiteX146" fmla="*/ 98361 w 609614"/>
              <a:gd name="connsiteY146" fmla="*/ 98212 h 608697"/>
              <a:gd name="connsiteX147" fmla="*/ 137631 w 609614"/>
              <a:gd name="connsiteY147" fmla="*/ 108798 h 608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</a:cxnLst>
            <a:rect l="l" t="t" r="r" b="b"/>
            <a:pathLst>
              <a:path w="609614" h="608697">
                <a:moveTo>
                  <a:pt x="491588" y="441822"/>
                </a:moveTo>
                <a:lnTo>
                  <a:pt x="491588" y="481126"/>
                </a:lnTo>
                <a:lnTo>
                  <a:pt x="550583" y="481126"/>
                </a:lnTo>
                <a:lnTo>
                  <a:pt x="550583" y="441822"/>
                </a:lnTo>
                <a:close/>
                <a:moveTo>
                  <a:pt x="491588" y="382912"/>
                </a:moveTo>
                <a:lnTo>
                  <a:pt x="491588" y="422216"/>
                </a:lnTo>
                <a:lnTo>
                  <a:pt x="550583" y="422216"/>
                </a:lnTo>
                <a:lnTo>
                  <a:pt x="550583" y="382912"/>
                </a:lnTo>
                <a:close/>
                <a:moveTo>
                  <a:pt x="412958" y="382912"/>
                </a:moveTo>
                <a:lnTo>
                  <a:pt x="412958" y="422216"/>
                </a:lnTo>
                <a:lnTo>
                  <a:pt x="471953" y="422216"/>
                </a:lnTo>
                <a:lnTo>
                  <a:pt x="471953" y="382912"/>
                </a:lnTo>
                <a:close/>
                <a:moveTo>
                  <a:pt x="196613" y="382912"/>
                </a:moveTo>
                <a:lnTo>
                  <a:pt x="196613" y="422216"/>
                </a:lnTo>
                <a:lnTo>
                  <a:pt x="393324" y="422216"/>
                </a:lnTo>
                <a:lnTo>
                  <a:pt x="393324" y="382912"/>
                </a:lnTo>
                <a:close/>
                <a:moveTo>
                  <a:pt x="98361" y="373061"/>
                </a:moveTo>
                <a:cubicBezTo>
                  <a:pt x="65819" y="373061"/>
                  <a:pt x="39362" y="399478"/>
                  <a:pt x="39362" y="431970"/>
                </a:cubicBezTo>
                <a:cubicBezTo>
                  <a:pt x="39362" y="464462"/>
                  <a:pt x="65819" y="490879"/>
                  <a:pt x="98361" y="490879"/>
                </a:cubicBezTo>
                <a:cubicBezTo>
                  <a:pt x="113018" y="490879"/>
                  <a:pt x="126846" y="485540"/>
                  <a:pt x="137631" y="475784"/>
                </a:cubicBezTo>
                <a:lnTo>
                  <a:pt x="137631" y="388248"/>
                </a:lnTo>
                <a:cubicBezTo>
                  <a:pt x="126846" y="378491"/>
                  <a:pt x="113018" y="373061"/>
                  <a:pt x="98361" y="373061"/>
                </a:cubicBezTo>
                <a:close/>
                <a:moveTo>
                  <a:pt x="491588" y="324002"/>
                </a:moveTo>
                <a:lnTo>
                  <a:pt x="491588" y="363306"/>
                </a:lnTo>
                <a:lnTo>
                  <a:pt x="550583" y="363306"/>
                </a:lnTo>
                <a:lnTo>
                  <a:pt x="550583" y="324002"/>
                </a:lnTo>
                <a:close/>
                <a:moveTo>
                  <a:pt x="412958" y="324002"/>
                </a:moveTo>
                <a:lnTo>
                  <a:pt x="412958" y="363306"/>
                </a:lnTo>
                <a:lnTo>
                  <a:pt x="471953" y="363306"/>
                </a:lnTo>
                <a:lnTo>
                  <a:pt x="471953" y="324002"/>
                </a:lnTo>
                <a:close/>
                <a:moveTo>
                  <a:pt x="196613" y="324002"/>
                </a:moveTo>
                <a:lnTo>
                  <a:pt x="196613" y="363306"/>
                </a:lnTo>
                <a:lnTo>
                  <a:pt x="393324" y="363306"/>
                </a:lnTo>
                <a:lnTo>
                  <a:pt x="393324" y="324002"/>
                </a:lnTo>
                <a:close/>
                <a:moveTo>
                  <a:pt x="19635" y="274940"/>
                </a:moveTo>
                <a:lnTo>
                  <a:pt x="19635" y="431970"/>
                </a:lnTo>
                <a:lnTo>
                  <a:pt x="19635" y="589092"/>
                </a:lnTo>
                <a:lnTo>
                  <a:pt x="137631" y="589092"/>
                </a:lnTo>
                <a:lnTo>
                  <a:pt x="137631" y="499991"/>
                </a:lnTo>
                <a:cubicBezTo>
                  <a:pt x="125832" y="506803"/>
                  <a:pt x="112373" y="510577"/>
                  <a:pt x="98361" y="510577"/>
                </a:cubicBezTo>
                <a:cubicBezTo>
                  <a:pt x="54942" y="510577"/>
                  <a:pt x="19635" y="475323"/>
                  <a:pt x="19635" y="431970"/>
                </a:cubicBezTo>
                <a:cubicBezTo>
                  <a:pt x="19635" y="388708"/>
                  <a:pt x="54942" y="353455"/>
                  <a:pt x="98361" y="353455"/>
                </a:cubicBezTo>
                <a:cubicBezTo>
                  <a:pt x="112373" y="353455"/>
                  <a:pt x="125832" y="357137"/>
                  <a:pt x="137631" y="364040"/>
                </a:cubicBezTo>
                <a:lnTo>
                  <a:pt x="137631" y="274940"/>
                </a:lnTo>
                <a:close/>
                <a:moveTo>
                  <a:pt x="491588" y="265091"/>
                </a:moveTo>
                <a:lnTo>
                  <a:pt x="491588" y="304396"/>
                </a:lnTo>
                <a:lnTo>
                  <a:pt x="550583" y="304396"/>
                </a:lnTo>
                <a:lnTo>
                  <a:pt x="550583" y="265091"/>
                </a:lnTo>
                <a:close/>
                <a:moveTo>
                  <a:pt x="412958" y="265091"/>
                </a:moveTo>
                <a:lnTo>
                  <a:pt x="412958" y="304396"/>
                </a:lnTo>
                <a:lnTo>
                  <a:pt x="471953" y="304396"/>
                </a:lnTo>
                <a:lnTo>
                  <a:pt x="471953" y="265091"/>
                </a:lnTo>
                <a:close/>
                <a:moveTo>
                  <a:pt x="196613" y="265091"/>
                </a:moveTo>
                <a:lnTo>
                  <a:pt x="196613" y="304396"/>
                </a:lnTo>
                <a:lnTo>
                  <a:pt x="393324" y="304396"/>
                </a:lnTo>
                <a:lnTo>
                  <a:pt x="393324" y="265091"/>
                </a:lnTo>
                <a:close/>
                <a:moveTo>
                  <a:pt x="491588" y="206181"/>
                </a:moveTo>
                <a:lnTo>
                  <a:pt x="491588" y="245485"/>
                </a:lnTo>
                <a:lnTo>
                  <a:pt x="550583" y="245485"/>
                </a:lnTo>
                <a:lnTo>
                  <a:pt x="550583" y="206181"/>
                </a:lnTo>
                <a:close/>
                <a:moveTo>
                  <a:pt x="412958" y="206181"/>
                </a:moveTo>
                <a:lnTo>
                  <a:pt x="412958" y="245485"/>
                </a:lnTo>
                <a:lnTo>
                  <a:pt x="471953" y="245485"/>
                </a:lnTo>
                <a:lnTo>
                  <a:pt x="471953" y="206181"/>
                </a:lnTo>
                <a:close/>
                <a:moveTo>
                  <a:pt x="196613" y="206181"/>
                </a:moveTo>
                <a:lnTo>
                  <a:pt x="196613" y="245485"/>
                </a:lnTo>
                <a:lnTo>
                  <a:pt x="393324" y="245485"/>
                </a:lnTo>
                <a:lnTo>
                  <a:pt x="393324" y="206181"/>
                </a:lnTo>
                <a:close/>
                <a:moveTo>
                  <a:pt x="176978" y="186575"/>
                </a:moveTo>
                <a:lnTo>
                  <a:pt x="570309" y="186575"/>
                </a:lnTo>
                <a:lnTo>
                  <a:pt x="570309" y="431973"/>
                </a:lnTo>
                <a:lnTo>
                  <a:pt x="570309" y="441822"/>
                </a:lnTo>
                <a:lnTo>
                  <a:pt x="570309" y="500732"/>
                </a:lnTo>
                <a:lnTo>
                  <a:pt x="471953" y="500732"/>
                </a:lnTo>
                <a:lnTo>
                  <a:pt x="471953" y="441822"/>
                </a:lnTo>
                <a:lnTo>
                  <a:pt x="176978" y="441822"/>
                </a:lnTo>
                <a:close/>
                <a:moveTo>
                  <a:pt x="176978" y="147270"/>
                </a:moveTo>
                <a:lnTo>
                  <a:pt x="324460" y="147270"/>
                </a:lnTo>
                <a:lnTo>
                  <a:pt x="324460" y="166887"/>
                </a:lnTo>
                <a:lnTo>
                  <a:pt x="176978" y="166887"/>
                </a:lnTo>
                <a:close/>
                <a:moveTo>
                  <a:pt x="88506" y="127653"/>
                </a:moveTo>
                <a:lnTo>
                  <a:pt x="108139" y="127653"/>
                </a:lnTo>
                <a:lnTo>
                  <a:pt x="108139" y="137966"/>
                </a:lnTo>
                <a:cubicBezTo>
                  <a:pt x="119385" y="140268"/>
                  <a:pt x="127865" y="150120"/>
                  <a:pt x="127865" y="161999"/>
                </a:cubicBezTo>
                <a:lnTo>
                  <a:pt x="127865" y="166879"/>
                </a:lnTo>
                <a:lnTo>
                  <a:pt x="108139" y="166879"/>
                </a:lnTo>
                <a:lnTo>
                  <a:pt x="108139" y="161999"/>
                </a:lnTo>
                <a:cubicBezTo>
                  <a:pt x="108139" y="159328"/>
                  <a:pt x="105927" y="157118"/>
                  <a:pt x="103254" y="157118"/>
                </a:cubicBezTo>
                <a:lnTo>
                  <a:pt x="93391" y="157118"/>
                </a:lnTo>
                <a:cubicBezTo>
                  <a:pt x="90718" y="157118"/>
                  <a:pt x="88506" y="159328"/>
                  <a:pt x="88506" y="161999"/>
                </a:cubicBezTo>
                <a:cubicBezTo>
                  <a:pt x="88506" y="164669"/>
                  <a:pt x="90718" y="166879"/>
                  <a:pt x="93391" y="166879"/>
                </a:cubicBezTo>
                <a:lnTo>
                  <a:pt x="103254" y="166879"/>
                </a:lnTo>
                <a:cubicBezTo>
                  <a:pt x="116804" y="166879"/>
                  <a:pt x="127865" y="177928"/>
                  <a:pt x="127865" y="191464"/>
                </a:cubicBezTo>
                <a:cubicBezTo>
                  <a:pt x="127865" y="203342"/>
                  <a:pt x="119385" y="213194"/>
                  <a:pt x="108139" y="215496"/>
                </a:cubicBezTo>
                <a:lnTo>
                  <a:pt x="108139" y="225809"/>
                </a:lnTo>
                <a:lnTo>
                  <a:pt x="88506" y="225809"/>
                </a:lnTo>
                <a:lnTo>
                  <a:pt x="88506" y="215496"/>
                </a:lnTo>
                <a:cubicBezTo>
                  <a:pt x="77260" y="213194"/>
                  <a:pt x="68872" y="203342"/>
                  <a:pt x="68872" y="191464"/>
                </a:cubicBezTo>
                <a:lnTo>
                  <a:pt x="68872" y="186584"/>
                </a:lnTo>
                <a:lnTo>
                  <a:pt x="88506" y="186584"/>
                </a:lnTo>
                <a:lnTo>
                  <a:pt x="88506" y="191464"/>
                </a:lnTo>
                <a:cubicBezTo>
                  <a:pt x="88506" y="194134"/>
                  <a:pt x="90718" y="196344"/>
                  <a:pt x="93391" y="196344"/>
                </a:cubicBezTo>
                <a:lnTo>
                  <a:pt x="103254" y="196344"/>
                </a:lnTo>
                <a:cubicBezTo>
                  <a:pt x="105927" y="196344"/>
                  <a:pt x="108139" y="194134"/>
                  <a:pt x="108139" y="191464"/>
                </a:cubicBezTo>
                <a:cubicBezTo>
                  <a:pt x="108139" y="188794"/>
                  <a:pt x="105927" y="186584"/>
                  <a:pt x="103254" y="186584"/>
                </a:cubicBezTo>
                <a:lnTo>
                  <a:pt x="93391" y="186584"/>
                </a:lnTo>
                <a:cubicBezTo>
                  <a:pt x="79841" y="186584"/>
                  <a:pt x="68872" y="175534"/>
                  <a:pt x="68872" y="161999"/>
                </a:cubicBezTo>
                <a:cubicBezTo>
                  <a:pt x="68872" y="150120"/>
                  <a:pt x="77260" y="140268"/>
                  <a:pt x="88506" y="137966"/>
                </a:cubicBezTo>
                <a:close/>
                <a:moveTo>
                  <a:pt x="98361" y="117818"/>
                </a:moveTo>
                <a:cubicBezTo>
                  <a:pt x="65819" y="117818"/>
                  <a:pt x="39362" y="144236"/>
                  <a:pt x="39362" y="176728"/>
                </a:cubicBezTo>
                <a:cubicBezTo>
                  <a:pt x="39362" y="209220"/>
                  <a:pt x="65819" y="235637"/>
                  <a:pt x="98361" y="235637"/>
                </a:cubicBezTo>
                <a:cubicBezTo>
                  <a:pt x="113018" y="235637"/>
                  <a:pt x="126846" y="230298"/>
                  <a:pt x="137631" y="220541"/>
                </a:cubicBezTo>
                <a:lnTo>
                  <a:pt x="137631" y="132914"/>
                </a:lnTo>
                <a:cubicBezTo>
                  <a:pt x="126846" y="123157"/>
                  <a:pt x="113018" y="117818"/>
                  <a:pt x="98361" y="117818"/>
                </a:cubicBezTo>
                <a:close/>
                <a:moveTo>
                  <a:pt x="373598" y="58916"/>
                </a:moveTo>
                <a:cubicBezTo>
                  <a:pt x="362816" y="58916"/>
                  <a:pt x="353969" y="67756"/>
                  <a:pt x="353969" y="78528"/>
                </a:cubicBezTo>
                <a:cubicBezTo>
                  <a:pt x="353969" y="89393"/>
                  <a:pt x="362816" y="98232"/>
                  <a:pt x="373598" y="98232"/>
                </a:cubicBezTo>
                <a:cubicBezTo>
                  <a:pt x="384473" y="98232"/>
                  <a:pt x="393320" y="89393"/>
                  <a:pt x="393320" y="78528"/>
                </a:cubicBezTo>
                <a:cubicBezTo>
                  <a:pt x="393320" y="67756"/>
                  <a:pt x="384473" y="58916"/>
                  <a:pt x="373598" y="58916"/>
                </a:cubicBezTo>
                <a:close/>
                <a:moveTo>
                  <a:pt x="373598" y="39305"/>
                </a:moveTo>
                <a:cubicBezTo>
                  <a:pt x="395347" y="39305"/>
                  <a:pt x="412949" y="56891"/>
                  <a:pt x="412949" y="78528"/>
                </a:cubicBezTo>
                <a:cubicBezTo>
                  <a:pt x="412949" y="100258"/>
                  <a:pt x="395347" y="117844"/>
                  <a:pt x="373598" y="117844"/>
                </a:cubicBezTo>
                <a:cubicBezTo>
                  <a:pt x="351941" y="117844"/>
                  <a:pt x="334339" y="100258"/>
                  <a:pt x="334339" y="78528"/>
                </a:cubicBezTo>
                <a:cubicBezTo>
                  <a:pt x="334339" y="56891"/>
                  <a:pt x="351941" y="39305"/>
                  <a:pt x="373598" y="39305"/>
                </a:cubicBezTo>
                <a:close/>
                <a:moveTo>
                  <a:pt x="530981" y="33504"/>
                </a:moveTo>
                <a:lnTo>
                  <a:pt x="530981" y="78515"/>
                </a:lnTo>
                <a:lnTo>
                  <a:pt x="576059" y="78515"/>
                </a:lnTo>
                <a:close/>
                <a:moveTo>
                  <a:pt x="157359" y="19605"/>
                </a:moveTo>
                <a:lnTo>
                  <a:pt x="157359" y="589092"/>
                </a:lnTo>
                <a:lnTo>
                  <a:pt x="589979" y="589092"/>
                </a:lnTo>
                <a:lnTo>
                  <a:pt x="589979" y="98212"/>
                </a:lnTo>
                <a:lnTo>
                  <a:pt x="511346" y="98212"/>
                </a:lnTo>
                <a:lnTo>
                  <a:pt x="511346" y="19605"/>
                </a:lnTo>
                <a:close/>
                <a:moveTo>
                  <a:pt x="137631" y="0"/>
                </a:moveTo>
                <a:lnTo>
                  <a:pt x="525174" y="0"/>
                </a:lnTo>
                <a:lnTo>
                  <a:pt x="609614" y="84313"/>
                </a:lnTo>
                <a:lnTo>
                  <a:pt x="609614" y="608697"/>
                </a:lnTo>
                <a:lnTo>
                  <a:pt x="147495" y="608697"/>
                </a:lnTo>
                <a:lnTo>
                  <a:pt x="137631" y="608697"/>
                </a:lnTo>
                <a:lnTo>
                  <a:pt x="0" y="608697"/>
                </a:lnTo>
                <a:lnTo>
                  <a:pt x="0" y="255242"/>
                </a:lnTo>
                <a:lnTo>
                  <a:pt x="98361" y="255242"/>
                </a:lnTo>
                <a:lnTo>
                  <a:pt x="137631" y="255242"/>
                </a:lnTo>
                <a:lnTo>
                  <a:pt x="137631" y="244657"/>
                </a:lnTo>
                <a:cubicBezTo>
                  <a:pt x="125832" y="251561"/>
                  <a:pt x="112373" y="255242"/>
                  <a:pt x="98361" y="255242"/>
                </a:cubicBezTo>
                <a:cubicBezTo>
                  <a:pt x="54942" y="255242"/>
                  <a:pt x="19635" y="220081"/>
                  <a:pt x="19635" y="176728"/>
                </a:cubicBezTo>
                <a:cubicBezTo>
                  <a:pt x="19635" y="133374"/>
                  <a:pt x="54942" y="98212"/>
                  <a:pt x="98361" y="98212"/>
                </a:cubicBezTo>
                <a:cubicBezTo>
                  <a:pt x="112373" y="98212"/>
                  <a:pt x="125832" y="101894"/>
                  <a:pt x="137631" y="10879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26" name="money_182613"/>
          <p:cNvSpPr>
            <a:spLocks noChangeAspect="1"/>
          </p:cNvSpPr>
          <p:nvPr/>
        </p:nvSpPr>
        <p:spPr bwMode="auto">
          <a:xfrm>
            <a:off x="5979127" y="2205316"/>
            <a:ext cx="609685" cy="608764"/>
          </a:xfrm>
          <a:custGeom>
            <a:avLst/>
            <a:gdLst>
              <a:gd name="connsiteX0" fmla="*/ 232920 w 607639"/>
              <a:gd name="connsiteY0" fmla="*/ 586470 h 606722"/>
              <a:gd name="connsiteX1" fmla="*/ 354396 w 607639"/>
              <a:gd name="connsiteY1" fmla="*/ 586470 h 606722"/>
              <a:gd name="connsiteX2" fmla="*/ 364541 w 607639"/>
              <a:gd name="connsiteY2" fmla="*/ 596596 h 606722"/>
              <a:gd name="connsiteX3" fmla="*/ 354396 w 607639"/>
              <a:gd name="connsiteY3" fmla="*/ 606722 h 606722"/>
              <a:gd name="connsiteX4" fmla="*/ 232920 w 607639"/>
              <a:gd name="connsiteY4" fmla="*/ 606722 h 606722"/>
              <a:gd name="connsiteX5" fmla="*/ 222775 w 607639"/>
              <a:gd name="connsiteY5" fmla="*/ 596596 h 606722"/>
              <a:gd name="connsiteX6" fmla="*/ 232920 w 607639"/>
              <a:gd name="connsiteY6" fmla="*/ 586470 h 606722"/>
              <a:gd name="connsiteX7" fmla="*/ 10148 w 607639"/>
              <a:gd name="connsiteY7" fmla="*/ 586470 h 606722"/>
              <a:gd name="connsiteX8" fmla="*/ 151959 w 607639"/>
              <a:gd name="connsiteY8" fmla="*/ 586470 h 606722"/>
              <a:gd name="connsiteX9" fmla="*/ 162018 w 607639"/>
              <a:gd name="connsiteY9" fmla="*/ 596596 h 606722"/>
              <a:gd name="connsiteX10" fmla="*/ 151959 w 607639"/>
              <a:gd name="connsiteY10" fmla="*/ 606722 h 606722"/>
              <a:gd name="connsiteX11" fmla="*/ 10148 w 607639"/>
              <a:gd name="connsiteY11" fmla="*/ 606722 h 606722"/>
              <a:gd name="connsiteX12" fmla="*/ 0 w 607639"/>
              <a:gd name="connsiteY12" fmla="*/ 596596 h 606722"/>
              <a:gd name="connsiteX13" fmla="*/ 10148 w 607639"/>
              <a:gd name="connsiteY13" fmla="*/ 586470 h 606722"/>
              <a:gd name="connsiteX14" fmla="*/ 232919 w 607639"/>
              <a:gd name="connsiteY14" fmla="*/ 546036 h 606722"/>
              <a:gd name="connsiteX15" fmla="*/ 316292 w 607639"/>
              <a:gd name="connsiteY15" fmla="*/ 546036 h 606722"/>
              <a:gd name="connsiteX16" fmla="*/ 326436 w 607639"/>
              <a:gd name="connsiteY16" fmla="*/ 556162 h 606722"/>
              <a:gd name="connsiteX17" fmla="*/ 316292 w 607639"/>
              <a:gd name="connsiteY17" fmla="*/ 566288 h 606722"/>
              <a:gd name="connsiteX18" fmla="*/ 232919 w 607639"/>
              <a:gd name="connsiteY18" fmla="*/ 566288 h 606722"/>
              <a:gd name="connsiteX19" fmla="*/ 222775 w 607639"/>
              <a:gd name="connsiteY19" fmla="*/ 556162 h 606722"/>
              <a:gd name="connsiteX20" fmla="*/ 232919 w 607639"/>
              <a:gd name="connsiteY20" fmla="*/ 546036 h 606722"/>
              <a:gd name="connsiteX21" fmla="*/ 10148 w 607639"/>
              <a:gd name="connsiteY21" fmla="*/ 546036 h 606722"/>
              <a:gd name="connsiteX22" fmla="*/ 151959 w 607639"/>
              <a:gd name="connsiteY22" fmla="*/ 546036 h 606722"/>
              <a:gd name="connsiteX23" fmla="*/ 162018 w 607639"/>
              <a:gd name="connsiteY23" fmla="*/ 556162 h 606722"/>
              <a:gd name="connsiteX24" fmla="*/ 151959 w 607639"/>
              <a:gd name="connsiteY24" fmla="*/ 566288 h 606722"/>
              <a:gd name="connsiteX25" fmla="*/ 10148 w 607639"/>
              <a:gd name="connsiteY25" fmla="*/ 566288 h 606722"/>
              <a:gd name="connsiteX26" fmla="*/ 0 w 607639"/>
              <a:gd name="connsiteY26" fmla="*/ 556162 h 606722"/>
              <a:gd name="connsiteX27" fmla="*/ 10148 w 607639"/>
              <a:gd name="connsiteY27" fmla="*/ 546036 h 606722"/>
              <a:gd name="connsiteX28" fmla="*/ 232924 w 607639"/>
              <a:gd name="connsiteY28" fmla="*/ 505602 h 606722"/>
              <a:gd name="connsiteX29" fmla="*/ 298716 w 607639"/>
              <a:gd name="connsiteY29" fmla="*/ 505602 h 606722"/>
              <a:gd name="connsiteX30" fmla="*/ 308865 w 607639"/>
              <a:gd name="connsiteY30" fmla="*/ 515738 h 606722"/>
              <a:gd name="connsiteX31" fmla="*/ 298716 w 607639"/>
              <a:gd name="connsiteY31" fmla="*/ 525784 h 606722"/>
              <a:gd name="connsiteX32" fmla="*/ 232924 w 607639"/>
              <a:gd name="connsiteY32" fmla="*/ 525784 h 606722"/>
              <a:gd name="connsiteX33" fmla="*/ 222775 w 607639"/>
              <a:gd name="connsiteY33" fmla="*/ 515738 h 606722"/>
              <a:gd name="connsiteX34" fmla="*/ 232924 w 607639"/>
              <a:gd name="connsiteY34" fmla="*/ 505602 h 606722"/>
              <a:gd name="connsiteX35" fmla="*/ 10148 w 607639"/>
              <a:gd name="connsiteY35" fmla="*/ 505602 h 606722"/>
              <a:gd name="connsiteX36" fmla="*/ 151959 w 607639"/>
              <a:gd name="connsiteY36" fmla="*/ 505602 h 606722"/>
              <a:gd name="connsiteX37" fmla="*/ 162018 w 607639"/>
              <a:gd name="connsiteY37" fmla="*/ 515738 h 606722"/>
              <a:gd name="connsiteX38" fmla="*/ 151959 w 607639"/>
              <a:gd name="connsiteY38" fmla="*/ 525784 h 606722"/>
              <a:gd name="connsiteX39" fmla="*/ 10148 w 607639"/>
              <a:gd name="connsiteY39" fmla="*/ 525784 h 606722"/>
              <a:gd name="connsiteX40" fmla="*/ 0 w 607639"/>
              <a:gd name="connsiteY40" fmla="*/ 515738 h 606722"/>
              <a:gd name="connsiteX41" fmla="*/ 10148 w 607639"/>
              <a:gd name="connsiteY41" fmla="*/ 505602 h 606722"/>
              <a:gd name="connsiteX42" fmla="*/ 232923 w 607639"/>
              <a:gd name="connsiteY42" fmla="*/ 465168 h 606722"/>
              <a:gd name="connsiteX43" fmla="*/ 293725 w 607639"/>
              <a:gd name="connsiteY43" fmla="*/ 465168 h 606722"/>
              <a:gd name="connsiteX44" fmla="*/ 303784 w 607639"/>
              <a:gd name="connsiteY44" fmla="*/ 475304 h 606722"/>
              <a:gd name="connsiteX45" fmla="*/ 293725 w 607639"/>
              <a:gd name="connsiteY45" fmla="*/ 485350 h 606722"/>
              <a:gd name="connsiteX46" fmla="*/ 232923 w 607639"/>
              <a:gd name="connsiteY46" fmla="*/ 485350 h 606722"/>
              <a:gd name="connsiteX47" fmla="*/ 222775 w 607639"/>
              <a:gd name="connsiteY47" fmla="*/ 475304 h 606722"/>
              <a:gd name="connsiteX48" fmla="*/ 232923 w 607639"/>
              <a:gd name="connsiteY48" fmla="*/ 465168 h 606722"/>
              <a:gd name="connsiteX49" fmla="*/ 192432 w 607639"/>
              <a:gd name="connsiteY49" fmla="*/ 465168 h 606722"/>
              <a:gd name="connsiteX50" fmla="*/ 202594 w 607639"/>
              <a:gd name="connsiteY50" fmla="*/ 475298 h 606722"/>
              <a:gd name="connsiteX51" fmla="*/ 202594 w 607639"/>
              <a:gd name="connsiteY51" fmla="*/ 596592 h 606722"/>
              <a:gd name="connsiteX52" fmla="*/ 192432 w 607639"/>
              <a:gd name="connsiteY52" fmla="*/ 606722 h 606722"/>
              <a:gd name="connsiteX53" fmla="*/ 182271 w 607639"/>
              <a:gd name="connsiteY53" fmla="*/ 596592 h 606722"/>
              <a:gd name="connsiteX54" fmla="*/ 182271 w 607639"/>
              <a:gd name="connsiteY54" fmla="*/ 475298 h 606722"/>
              <a:gd name="connsiteX55" fmla="*/ 192432 w 607639"/>
              <a:gd name="connsiteY55" fmla="*/ 465168 h 606722"/>
              <a:gd name="connsiteX56" fmla="*/ 10148 w 607639"/>
              <a:gd name="connsiteY56" fmla="*/ 465168 h 606722"/>
              <a:gd name="connsiteX57" fmla="*/ 151959 w 607639"/>
              <a:gd name="connsiteY57" fmla="*/ 465168 h 606722"/>
              <a:gd name="connsiteX58" fmla="*/ 162018 w 607639"/>
              <a:gd name="connsiteY58" fmla="*/ 475304 h 606722"/>
              <a:gd name="connsiteX59" fmla="*/ 151959 w 607639"/>
              <a:gd name="connsiteY59" fmla="*/ 485350 h 606722"/>
              <a:gd name="connsiteX60" fmla="*/ 10148 w 607639"/>
              <a:gd name="connsiteY60" fmla="*/ 485350 h 606722"/>
              <a:gd name="connsiteX61" fmla="*/ 0 w 607639"/>
              <a:gd name="connsiteY61" fmla="*/ 475304 h 606722"/>
              <a:gd name="connsiteX62" fmla="*/ 10148 w 607639"/>
              <a:gd name="connsiteY62" fmla="*/ 465168 h 606722"/>
              <a:gd name="connsiteX63" fmla="*/ 121930 w 607639"/>
              <a:gd name="connsiteY63" fmla="*/ 395681 h 606722"/>
              <a:gd name="connsiteX64" fmla="*/ 135829 w 607639"/>
              <a:gd name="connsiteY64" fmla="*/ 399324 h 606722"/>
              <a:gd name="connsiteX65" fmla="*/ 132087 w 607639"/>
              <a:gd name="connsiteY65" fmla="*/ 413185 h 606722"/>
              <a:gd name="connsiteX66" fmla="*/ 123356 w 607639"/>
              <a:gd name="connsiteY66" fmla="*/ 418249 h 606722"/>
              <a:gd name="connsiteX67" fmla="*/ 118277 w 607639"/>
              <a:gd name="connsiteY67" fmla="*/ 419582 h 606722"/>
              <a:gd name="connsiteX68" fmla="*/ 109457 w 607639"/>
              <a:gd name="connsiteY68" fmla="*/ 414517 h 606722"/>
              <a:gd name="connsiteX69" fmla="*/ 113199 w 607639"/>
              <a:gd name="connsiteY69" fmla="*/ 400746 h 606722"/>
              <a:gd name="connsiteX70" fmla="*/ 465873 w 607639"/>
              <a:gd name="connsiteY70" fmla="*/ 384300 h 606722"/>
              <a:gd name="connsiteX71" fmla="*/ 476021 w 607639"/>
              <a:gd name="connsiteY71" fmla="*/ 394342 h 606722"/>
              <a:gd name="connsiteX72" fmla="*/ 476021 w 607639"/>
              <a:gd name="connsiteY72" fmla="*/ 395764 h 606722"/>
              <a:gd name="connsiteX73" fmla="*/ 506377 w 607639"/>
              <a:gd name="connsiteY73" fmla="*/ 434776 h 606722"/>
              <a:gd name="connsiteX74" fmla="*/ 496229 w 607639"/>
              <a:gd name="connsiteY74" fmla="*/ 444907 h 606722"/>
              <a:gd name="connsiteX75" fmla="*/ 486080 w 607639"/>
              <a:gd name="connsiteY75" fmla="*/ 434776 h 606722"/>
              <a:gd name="connsiteX76" fmla="*/ 465873 w 607639"/>
              <a:gd name="connsiteY76" fmla="*/ 414603 h 606722"/>
              <a:gd name="connsiteX77" fmla="*/ 445576 w 607639"/>
              <a:gd name="connsiteY77" fmla="*/ 434776 h 606722"/>
              <a:gd name="connsiteX78" fmla="*/ 465873 w 607639"/>
              <a:gd name="connsiteY78" fmla="*/ 455037 h 606722"/>
              <a:gd name="connsiteX79" fmla="*/ 506377 w 607639"/>
              <a:gd name="connsiteY79" fmla="*/ 495471 h 606722"/>
              <a:gd name="connsiteX80" fmla="*/ 476021 w 607639"/>
              <a:gd name="connsiteY80" fmla="*/ 534483 h 606722"/>
              <a:gd name="connsiteX81" fmla="*/ 476021 w 607639"/>
              <a:gd name="connsiteY81" fmla="*/ 535905 h 606722"/>
              <a:gd name="connsiteX82" fmla="*/ 465873 w 607639"/>
              <a:gd name="connsiteY82" fmla="*/ 546036 h 606722"/>
              <a:gd name="connsiteX83" fmla="*/ 455724 w 607639"/>
              <a:gd name="connsiteY83" fmla="*/ 535905 h 606722"/>
              <a:gd name="connsiteX84" fmla="*/ 455724 w 607639"/>
              <a:gd name="connsiteY84" fmla="*/ 534483 h 606722"/>
              <a:gd name="connsiteX85" fmla="*/ 425368 w 607639"/>
              <a:gd name="connsiteY85" fmla="*/ 495471 h 606722"/>
              <a:gd name="connsiteX86" fmla="*/ 435427 w 607639"/>
              <a:gd name="connsiteY86" fmla="*/ 485341 h 606722"/>
              <a:gd name="connsiteX87" fmla="*/ 445576 w 607639"/>
              <a:gd name="connsiteY87" fmla="*/ 495471 h 606722"/>
              <a:gd name="connsiteX88" fmla="*/ 465873 w 607639"/>
              <a:gd name="connsiteY88" fmla="*/ 515733 h 606722"/>
              <a:gd name="connsiteX89" fmla="*/ 486080 w 607639"/>
              <a:gd name="connsiteY89" fmla="*/ 495471 h 606722"/>
              <a:gd name="connsiteX90" fmla="*/ 465873 w 607639"/>
              <a:gd name="connsiteY90" fmla="*/ 475299 h 606722"/>
              <a:gd name="connsiteX91" fmla="*/ 425368 w 607639"/>
              <a:gd name="connsiteY91" fmla="*/ 434776 h 606722"/>
              <a:gd name="connsiteX92" fmla="*/ 455724 w 607639"/>
              <a:gd name="connsiteY92" fmla="*/ 395764 h 606722"/>
              <a:gd name="connsiteX93" fmla="*/ 455724 w 607639"/>
              <a:gd name="connsiteY93" fmla="*/ 394342 h 606722"/>
              <a:gd name="connsiteX94" fmla="*/ 465873 w 607639"/>
              <a:gd name="connsiteY94" fmla="*/ 384300 h 606722"/>
              <a:gd name="connsiteX95" fmla="*/ 465838 w 607639"/>
              <a:gd name="connsiteY95" fmla="*/ 343784 h 606722"/>
              <a:gd name="connsiteX96" fmla="*/ 344243 w 607639"/>
              <a:gd name="connsiteY96" fmla="*/ 465167 h 606722"/>
              <a:gd name="connsiteX97" fmla="*/ 465838 w 607639"/>
              <a:gd name="connsiteY97" fmla="*/ 586462 h 606722"/>
              <a:gd name="connsiteX98" fmla="*/ 587344 w 607639"/>
              <a:gd name="connsiteY98" fmla="*/ 465167 h 606722"/>
              <a:gd name="connsiteX99" fmla="*/ 465838 w 607639"/>
              <a:gd name="connsiteY99" fmla="*/ 343784 h 606722"/>
              <a:gd name="connsiteX100" fmla="*/ 465838 w 607639"/>
              <a:gd name="connsiteY100" fmla="*/ 323613 h 606722"/>
              <a:gd name="connsiteX101" fmla="*/ 607639 w 607639"/>
              <a:gd name="connsiteY101" fmla="*/ 465167 h 606722"/>
              <a:gd name="connsiteX102" fmla="*/ 465838 w 607639"/>
              <a:gd name="connsiteY102" fmla="*/ 606722 h 606722"/>
              <a:gd name="connsiteX103" fmla="*/ 324036 w 607639"/>
              <a:gd name="connsiteY103" fmla="*/ 465167 h 606722"/>
              <a:gd name="connsiteX104" fmla="*/ 465838 w 607639"/>
              <a:gd name="connsiteY104" fmla="*/ 323613 h 606722"/>
              <a:gd name="connsiteX105" fmla="*/ 91146 w 607639"/>
              <a:gd name="connsiteY105" fmla="*/ 293270 h 606722"/>
              <a:gd name="connsiteX106" fmla="*/ 121467 w 607639"/>
              <a:gd name="connsiteY106" fmla="*/ 293270 h 606722"/>
              <a:gd name="connsiteX107" fmla="*/ 131604 w 607639"/>
              <a:gd name="connsiteY107" fmla="*/ 303316 h 606722"/>
              <a:gd name="connsiteX108" fmla="*/ 121467 w 607639"/>
              <a:gd name="connsiteY108" fmla="*/ 313452 h 606722"/>
              <a:gd name="connsiteX109" fmla="*/ 91146 w 607639"/>
              <a:gd name="connsiteY109" fmla="*/ 313452 h 606722"/>
              <a:gd name="connsiteX110" fmla="*/ 81009 w 607639"/>
              <a:gd name="connsiteY110" fmla="*/ 303316 h 606722"/>
              <a:gd name="connsiteX111" fmla="*/ 91146 w 607639"/>
              <a:gd name="connsiteY111" fmla="*/ 293270 h 606722"/>
              <a:gd name="connsiteX112" fmla="*/ 303744 w 607639"/>
              <a:gd name="connsiteY112" fmla="*/ 293268 h 606722"/>
              <a:gd name="connsiteX113" fmla="*/ 293688 w 607639"/>
              <a:gd name="connsiteY113" fmla="*/ 303310 h 606722"/>
              <a:gd name="connsiteX114" fmla="*/ 303744 w 607639"/>
              <a:gd name="connsiteY114" fmla="*/ 313442 h 606722"/>
              <a:gd name="connsiteX115" fmla="*/ 313889 w 607639"/>
              <a:gd name="connsiteY115" fmla="*/ 303310 h 606722"/>
              <a:gd name="connsiteX116" fmla="*/ 303744 w 607639"/>
              <a:gd name="connsiteY116" fmla="*/ 293268 h 606722"/>
              <a:gd name="connsiteX117" fmla="*/ 484283 w 607639"/>
              <a:gd name="connsiteY117" fmla="*/ 188501 h 606722"/>
              <a:gd name="connsiteX118" fmla="*/ 498182 w 607639"/>
              <a:gd name="connsiteY118" fmla="*/ 192233 h 606722"/>
              <a:gd name="connsiteX119" fmla="*/ 494440 w 607639"/>
              <a:gd name="connsiteY119" fmla="*/ 206005 h 606722"/>
              <a:gd name="connsiteX120" fmla="*/ 485709 w 607639"/>
              <a:gd name="connsiteY120" fmla="*/ 211069 h 606722"/>
              <a:gd name="connsiteX121" fmla="*/ 480630 w 607639"/>
              <a:gd name="connsiteY121" fmla="*/ 212402 h 606722"/>
              <a:gd name="connsiteX122" fmla="*/ 471810 w 607639"/>
              <a:gd name="connsiteY122" fmla="*/ 207337 h 606722"/>
              <a:gd name="connsiteX123" fmla="*/ 475552 w 607639"/>
              <a:gd name="connsiteY123" fmla="*/ 193566 h 606722"/>
              <a:gd name="connsiteX124" fmla="*/ 124166 w 607639"/>
              <a:gd name="connsiteY124" fmla="*/ 185819 h 606722"/>
              <a:gd name="connsiteX125" fmla="*/ 132877 w 607639"/>
              <a:gd name="connsiteY125" fmla="*/ 190884 h 606722"/>
              <a:gd name="connsiteX126" fmla="*/ 136611 w 607639"/>
              <a:gd name="connsiteY126" fmla="*/ 204655 h 606722"/>
              <a:gd name="connsiteX127" fmla="*/ 127810 w 607639"/>
              <a:gd name="connsiteY127" fmla="*/ 209720 h 606722"/>
              <a:gd name="connsiteX128" fmla="*/ 122832 w 607639"/>
              <a:gd name="connsiteY128" fmla="*/ 208387 h 606722"/>
              <a:gd name="connsiteX129" fmla="*/ 114031 w 607639"/>
              <a:gd name="connsiteY129" fmla="*/ 203323 h 606722"/>
              <a:gd name="connsiteX130" fmla="*/ 110387 w 607639"/>
              <a:gd name="connsiteY130" fmla="*/ 189462 h 606722"/>
              <a:gd name="connsiteX131" fmla="*/ 124166 w 607639"/>
              <a:gd name="connsiteY131" fmla="*/ 185819 h 606722"/>
              <a:gd name="connsiteX132" fmla="*/ 417806 w 607639"/>
              <a:gd name="connsiteY132" fmla="*/ 110087 h 606722"/>
              <a:gd name="connsiteX133" fmla="*/ 421548 w 607639"/>
              <a:gd name="connsiteY133" fmla="*/ 123960 h 606722"/>
              <a:gd name="connsiteX134" fmla="*/ 416469 w 607639"/>
              <a:gd name="connsiteY134" fmla="*/ 132675 h 606722"/>
              <a:gd name="connsiteX135" fmla="*/ 407648 w 607639"/>
              <a:gd name="connsiteY135" fmla="*/ 137744 h 606722"/>
              <a:gd name="connsiteX136" fmla="*/ 402658 w 607639"/>
              <a:gd name="connsiteY136" fmla="*/ 136410 h 606722"/>
              <a:gd name="connsiteX137" fmla="*/ 398916 w 607639"/>
              <a:gd name="connsiteY137" fmla="*/ 122626 h 606722"/>
              <a:gd name="connsiteX138" fmla="*/ 403995 w 607639"/>
              <a:gd name="connsiteY138" fmla="*/ 113822 h 606722"/>
              <a:gd name="connsiteX139" fmla="*/ 417806 w 607639"/>
              <a:gd name="connsiteY139" fmla="*/ 110087 h 606722"/>
              <a:gd name="connsiteX140" fmla="*/ 192514 w 607639"/>
              <a:gd name="connsiteY140" fmla="*/ 109311 h 606722"/>
              <a:gd name="connsiteX141" fmla="*/ 206325 w 607639"/>
              <a:gd name="connsiteY141" fmla="*/ 113046 h 606722"/>
              <a:gd name="connsiteX142" fmla="*/ 211404 w 607639"/>
              <a:gd name="connsiteY142" fmla="*/ 121761 h 606722"/>
              <a:gd name="connsiteX143" fmla="*/ 207662 w 607639"/>
              <a:gd name="connsiteY143" fmla="*/ 135634 h 606722"/>
              <a:gd name="connsiteX144" fmla="*/ 202672 w 607639"/>
              <a:gd name="connsiteY144" fmla="*/ 136968 h 606722"/>
              <a:gd name="connsiteX145" fmla="*/ 193851 w 607639"/>
              <a:gd name="connsiteY145" fmla="*/ 131899 h 606722"/>
              <a:gd name="connsiteX146" fmla="*/ 188772 w 607639"/>
              <a:gd name="connsiteY146" fmla="*/ 123184 h 606722"/>
              <a:gd name="connsiteX147" fmla="*/ 192514 w 607639"/>
              <a:gd name="connsiteY147" fmla="*/ 109311 h 606722"/>
              <a:gd name="connsiteX148" fmla="*/ 303744 w 607639"/>
              <a:gd name="connsiteY148" fmla="*/ 80868 h 606722"/>
              <a:gd name="connsiteX149" fmla="*/ 313889 w 607639"/>
              <a:gd name="connsiteY149" fmla="*/ 90999 h 606722"/>
              <a:gd name="connsiteX150" fmla="*/ 313889 w 607639"/>
              <a:gd name="connsiteY150" fmla="*/ 274872 h 606722"/>
              <a:gd name="connsiteX151" fmla="*/ 332310 w 607639"/>
              <a:gd name="connsiteY151" fmla="*/ 293268 h 606722"/>
              <a:gd name="connsiteX152" fmla="*/ 344234 w 607639"/>
              <a:gd name="connsiteY152" fmla="*/ 293268 h 606722"/>
              <a:gd name="connsiteX153" fmla="*/ 354379 w 607639"/>
              <a:gd name="connsiteY153" fmla="*/ 303310 h 606722"/>
              <a:gd name="connsiteX154" fmla="*/ 344234 w 607639"/>
              <a:gd name="connsiteY154" fmla="*/ 313442 h 606722"/>
              <a:gd name="connsiteX155" fmla="*/ 332310 w 607639"/>
              <a:gd name="connsiteY155" fmla="*/ 313442 h 606722"/>
              <a:gd name="connsiteX156" fmla="*/ 303744 w 607639"/>
              <a:gd name="connsiteY156" fmla="*/ 333704 h 606722"/>
              <a:gd name="connsiteX157" fmla="*/ 275267 w 607639"/>
              <a:gd name="connsiteY157" fmla="*/ 313442 h 606722"/>
              <a:gd name="connsiteX158" fmla="*/ 161983 w 607639"/>
              <a:gd name="connsiteY158" fmla="*/ 313442 h 606722"/>
              <a:gd name="connsiteX159" fmla="*/ 151927 w 607639"/>
              <a:gd name="connsiteY159" fmla="*/ 303310 h 606722"/>
              <a:gd name="connsiteX160" fmla="*/ 161983 w 607639"/>
              <a:gd name="connsiteY160" fmla="*/ 293268 h 606722"/>
              <a:gd name="connsiteX161" fmla="*/ 275267 w 607639"/>
              <a:gd name="connsiteY161" fmla="*/ 293268 h 606722"/>
              <a:gd name="connsiteX162" fmla="*/ 293688 w 607639"/>
              <a:gd name="connsiteY162" fmla="*/ 274872 h 606722"/>
              <a:gd name="connsiteX163" fmla="*/ 293688 w 607639"/>
              <a:gd name="connsiteY163" fmla="*/ 90999 h 606722"/>
              <a:gd name="connsiteX164" fmla="*/ 303744 w 607639"/>
              <a:gd name="connsiteY164" fmla="*/ 80868 h 606722"/>
              <a:gd name="connsiteX165" fmla="*/ 303783 w 607639"/>
              <a:gd name="connsiteY165" fmla="*/ 40434 h 606722"/>
              <a:gd name="connsiteX166" fmla="*/ 567150 w 607639"/>
              <a:gd name="connsiteY166" fmla="*/ 303320 h 606722"/>
              <a:gd name="connsiteX167" fmla="*/ 566171 w 607639"/>
              <a:gd name="connsiteY167" fmla="*/ 318695 h 606722"/>
              <a:gd name="connsiteX168" fmla="*/ 554333 w 607639"/>
              <a:gd name="connsiteY168" fmla="*/ 326694 h 606722"/>
              <a:gd name="connsiteX169" fmla="*/ 546234 w 607639"/>
              <a:gd name="connsiteY169" fmla="*/ 314873 h 606722"/>
              <a:gd name="connsiteX170" fmla="*/ 546857 w 607639"/>
              <a:gd name="connsiteY170" fmla="*/ 304209 h 606722"/>
              <a:gd name="connsiteX171" fmla="*/ 546857 w 607639"/>
              <a:gd name="connsiteY171" fmla="*/ 302876 h 606722"/>
              <a:gd name="connsiteX172" fmla="*/ 303783 w 607639"/>
              <a:gd name="connsiteY172" fmla="*/ 60697 h 606722"/>
              <a:gd name="connsiteX173" fmla="*/ 60798 w 607639"/>
              <a:gd name="connsiteY173" fmla="*/ 303320 h 606722"/>
              <a:gd name="connsiteX174" fmla="*/ 96400 w 607639"/>
              <a:gd name="connsiteY174" fmla="*/ 429964 h 606722"/>
              <a:gd name="connsiteX175" fmla="*/ 93107 w 607639"/>
              <a:gd name="connsiteY175" fmla="*/ 443828 h 606722"/>
              <a:gd name="connsiteX176" fmla="*/ 87767 w 607639"/>
              <a:gd name="connsiteY176" fmla="*/ 445339 h 606722"/>
              <a:gd name="connsiteX177" fmla="*/ 79133 w 607639"/>
              <a:gd name="connsiteY177" fmla="*/ 440540 h 606722"/>
              <a:gd name="connsiteX178" fmla="*/ 40505 w 607639"/>
              <a:gd name="connsiteY178" fmla="*/ 303320 h 606722"/>
              <a:gd name="connsiteX179" fmla="*/ 303783 w 607639"/>
              <a:gd name="connsiteY179" fmla="*/ 40434 h 606722"/>
              <a:gd name="connsiteX180" fmla="*/ 303775 w 607639"/>
              <a:gd name="connsiteY180" fmla="*/ 0 h 606722"/>
              <a:gd name="connsiteX181" fmla="*/ 607639 w 607639"/>
              <a:gd name="connsiteY181" fmla="*/ 303331 h 606722"/>
              <a:gd name="connsiteX182" fmla="*/ 604168 w 607639"/>
              <a:gd name="connsiteY182" fmla="*/ 349102 h 606722"/>
              <a:gd name="connsiteX183" fmla="*/ 591885 w 607639"/>
              <a:gd name="connsiteY183" fmla="*/ 356479 h 606722"/>
              <a:gd name="connsiteX184" fmla="*/ 584498 w 607639"/>
              <a:gd name="connsiteY184" fmla="*/ 344214 h 606722"/>
              <a:gd name="connsiteX185" fmla="*/ 587346 w 607639"/>
              <a:gd name="connsiteY185" fmla="*/ 303865 h 606722"/>
              <a:gd name="connsiteX186" fmla="*/ 303775 w 607639"/>
              <a:gd name="connsiteY186" fmla="*/ 20264 h 606722"/>
              <a:gd name="connsiteX187" fmla="*/ 20293 w 607639"/>
              <a:gd name="connsiteY187" fmla="*/ 303331 h 606722"/>
              <a:gd name="connsiteX188" fmla="*/ 50644 w 607639"/>
              <a:gd name="connsiteY188" fmla="*/ 430956 h 606722"/>
              <a:gd name="connsiteX189" fmla="*/ 46105 w 607639"/>
              <a:gd name="connsiteY189" fmla="*/ 444554 h 606722"/>
              <a:gd name="connsiteX190" fmla="*/ 41565 w 607639"/>
              <a:gd name="connsiteY190" fmla="*/ 445621 h 606722"/>
              <a:gd name="connsiteX191" fmla="*/ 32576 w 607639"/>
              <a:gd name="connsiteY191" fmla="*/ 440111 h 606722"/>
              <a:gd name="connsiteX192" fmla="*/ 0 w 607639"/>
              <a:gd name="connsiteY192" fmla="*/ 303331 h 606722"/>
              <a:gd name="connsiteX193" fmla="*/ 303775 w 607639"/>
              <a:gd name="connsiteY193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</a:cxnLst>
            <a:rect l="l" t="t" r="r" b="b"/>
            <a:pathLst>
              <a:path w="607639" h="606722">
                <a:moveTo>
                  <a:pt x="232920" y="586470"/>
                </a:moveTo>
                <a:lnTo>
                  <a:pt x="354396" y="586470"/>
                </a:lnTo>
                <a:cubicBezTo>
                  <a:pt x="360002" y="586470"/>
                  <a:pt x="364541" y="591000"/>
                  <a:pt x="364541" y="596596"/>
                </a:cubicBezTo>
                <a:cubicBezTo>
                  <a:pt x="364541" y="602192"/>
                  <a:pt x="360002" y="606722"/>
                  <a:pt x="354396" y="606722"/>
                </a:cubicBezTo>
                <a:lnTo>
                  <a:pt x="232920" y="606722"/>
                </a:lnTo>
                <a:cubicBezTo>
                  <a:pt x="227314" y="606722"/>
                  <a:pt x="222775" y="602192"/>
                  <a:pt x="222775" y="596596"/>
                </a:cubicBezTo>
                <a:cubicBezTo>
                  <a:pt x="222775" y="591000"/>
                  <a:pt x="227314" y="586470"/>
                  <a:pt x="232920" y="586470"/>
                </a:cubicBezTo>
                <a:close/>
                <a:moveTo>
                  <a:pt x="10148" y="586470"/>
                </a:moveTo>
                <a:lnTo>
                  <a:pt x="151959" y="586470"/>
                </a:lnTo>
                <a:cubicBezTo>
                  <a:pt x="157478" y="586470"/>
                  <a:pt x="162018" y="591000"/>
                  <a:pt x="162018" y="596596"/>
                </a:cubicBezTo>
                <a:cubicBezTo>
                  <a:pt x="162018" y="602192"/>
                  <a:pt x="157478" y="606722"/>
                  <a:pt x="151959" y="606722"/>
                </a:cubicBezTo>
                <a:lnTo>
                  <a:pt x="10148" y="606722"/>
                </a:lnTo>
                <a:cubicBezTo>
                  <a:pt x="4540" y="606722"/>
                  <a:pt x="0" y="602192"/>
                  <a:pt x="0" y="596596"/>
                </a:cubicBezTo>
                <a:cubicBezTo>
                  <a:pt x="0" y="591000"/>
                  <a:pt x="4540" y="586470"/>
                  <a:pt x="10148" y="586470"/>
                </a:cubicBezTo>
                <a:close/>
                <a:moveTo>
                  <a:pt x="232919" y="546036"/>
                </a:moveTo>
                <a:lnTo>
                  <a:pt x="316292" y="546036"/>
                </a:lnTo>
                <a:cubicBezTo>
                  <a:pt x="321898" y="546036"/>
                  <a:pt x="326436" y="550566"/>
                  <a:pt x="326436" y="556162"/>
                </a:cubicBezTo>
                <a:cubicBezTo>
                  <a:pt x="326436" y="561758"/>
                  <a:pt x="321898" y="566288"/>
                  <a:pt x="316292" y="566288"/>
                </a:cubicBezTo>
                <a:lnTo>
                  <a:pt x="232919" y="566288"/>
                </a:lnTo>
                <a:cubicBezTo>
                  <a:pt x="227313" y="566288"/>
                  <a:pt x="222775" y="561758"/>
                  <a:pt x="222775" y="556162"/>
                </a:cubicBezTo>
                <a:cubicBezTo>
                  <a:pt x="222775" y="550566"/>
                  <a:pt x="227313" y="546036"/>
                  <a:pt x="232919" y="546036"/>
                </a:cubicBezTo>
                <a:close/>
                <a:moveTo>
                  <a:pt x="10148" y="546036"/>
                </a:moveTo>
                <a:lnTo>
                  <a:pt x="151959" y="546036"/>
                </a:lnTo>
                <a:cubicBezTo>
                  <a:pt x="157478" y="546036"/>
                  <a:pt x="162018" y="550566"/>
                  <a:pt x="162018" y="556162"/>
                </a:cubicBezTo>
                <a:cubicBezTo>
                  <a:pt x="162018" y="561758"/>
                  <a:pt x="157478" y="566288"/>
                  <a:pt x="151959" y="566288"/>
                </a:cubicBezTo>
                <a:lnTo>
                  <a:pt x="10148" y="566288"/>
                </a:lnTo>
                <a:cubicBezTo>
                  <a:pt x="4540" y="566288"/>
                  <a:pt x="0" y="561758"/>
                  <a:pt x="0" y="556162"/>
                </a:cubicBezTo>
                <a:cubicBezTo>
                  <a:pt x="0" y="550566"/>
                  <a:pt x="4540" y="546036"/>
                  <a:pt x="10148" y="546036"/>
                </a:cubicBezTo>
                <a:close/>
                <a:moveTo>
                  <a:pt x="232924" y="505602"/>
                </a:moveTo>
                <a:lnTo>
                  <a:pt x="298716" y="505602"/>
                </a:lnTo>
                <a:cubicBezTo>
                  <a:pt x="304325" y="505602"/>
                  <a:pt x="308865" y="510136"/>
                  <a:pt x="308865" y="515738"/>
                </a:cubicBezTo>
                <a:cubicBezTo>
                  <a:pt x="308865" y="521250"/>
                  <a:pt x="304325" y="525784"/>
                  <a:pt x="298716" y="525784"/>
                </a:cubicBezTo>
                <a:lnTo>
                  <a:pt x="232924" y="525784"/>
                </a:lnTo>
                <a:cubicBezTo>
                  <a:pt x="227315" y="525784"/>
                  <a:pt x="222775" y="521250"/>
                  <a:pt x="222775" y="515738"/>
                </a:cubicBezTo>
                <a:cubicBezTo>
                  <a:pt x="222775" y="510136"/>
                  <a:pt x="227315" y="505602"/>
                  <a:pt x="232924" y="505602"/>
                </a:cubicBezTo>
                <a:close/>
                <a:moveTo>
                  <a:pt x="10148" y="505602"/>
                </a:moveTo>
                <a:lnTo>
                  <a:pt x="151959" y="505602"/>
                </a:lnTo>
                <a:cubicBezTo>
                  <a:pt x="157478" y="505602"/>
                  <a:pt x="162018" y="510136"/>
                  <a:pt x="162018" y="515738"/>
                </a:cubicBezTo>
                <a:cubicBezTo>
                  <a:pt x="162018" y="521250"/>
                  <a:pt x="157478" y="525784"/>
                  <a:pt x="151959" y="525784"/>
                </a:cubicBezTo>
                <a:lnTo>
                  <a:pt x="10148" y="525784"/>
                </a:lnTo>
                <a:cubicBezTo>
                  <a:pt x="4540" y="525784"/>
                  <a:pt x="0" y="521250"/>
                  <a:pt x="0" y="515738"/>
                </a:cubicBezTo>
                <a:cubicBezTo>
                  <a:pt x="0" y="510136"/>
                  <a:pt x="4540" y="505602"/>
                  <a:pt x="10148" y="505602"/>
                </a:cubicBezTo>
                <a:close/>
                <a:moveTo>
                  <a:pt x="232923" y="465168"/>
                </a:moveTo>
                <a:lnTo>
                  <a:pt x="293725" y="465168"/>
                </a:lnTo>
                <a:cubicBezTo>
                  <a:pt x="299244" y="465168"/>
                  <a:pt x="303784" y="469702"/>
                  <a:pt x="303784" y="475304"/>
                </a:cubicBezTo>
                <a:cubicBezTo>
                  <a:pt x="303784" y="480816"/>
                  <a:pt x="299244" y="485350"/>
                  <a:pt x="293725" y="485350"/>
                </a:cubicBezTo>
                <a:lnTo>
                  <a:pt x="232923" y="485350"/>
                </a:lnTo>
                <a:cubicBezTo>
                  <a:pt x="227315" y="485350"/>
                  <a:pt x="222775" y="480816"/>
                  <a:pt x="222775" y="475304"/>
                </a:cubicBezTo>
                <a:cubicBezTo>
                  <a:pt x="222775" y="469702"/>
                  <a:pt x="227315" y="465168"/>
                  <a:pt x="232923" y="465168"/>
                </a:cubicBezTo>
                <a:close/>
                <a:moveTo>
                  <a:pt x="192432" y="465168"/>
                </a:moveTo>
                <a:cubicBezTo>
                  <a:pt x="198048" y="465168"/>
                  <a:pt x="202594" y="469700"/>
                  <a:pt x="202594" y="475298"/>
                </a:cubicBezTo>
                <a:lnTo>
                  <a:pt x="202594" y="596592"/>
                </a:lnTo>
                <a:cubicBezTo>
                  <a:pt x="202594" y="602190"/>
                  <a:pt x="198048" y="606722"/>
                  <a:pt x="192432" y="606722"/>
                </a:cubicBezTo>
                <a:cubicBezTo>
                  <a:pt x="186817" y="606722"/>
                  <a:pt x="182271" y="602190"/>
                  <a:pt x="182271" y="596592"/>
                </a:cubicBezTo>
                <a:lnTo>
                  <a:pt x="182271" y="475298"/>
                </a:lnTo>
                <a:cubicBezTo>
                  <a:pt x="182271" y="469700"/>
                  <a:pt x="186817" y="465168"/>
                  <a:pt x="192432" y="465168"/>
                </a:cubicBezTo>
                <a:close/>
                <a:moveTo>
                  <a:pt x="10148" y="465168"/>
                </a:moveTo>
                <a:lnTo>
                  <a:pt x="151959" y="465168"/>
                </a:lnTo>
                <a:cubicBezTo>
                  <a:pt x="157478" y="465168"/>
                  <a:pt x="162018" y="469702"/>
                  <a:pt x="162018" y="475304"/>
                </a:cubicBezTo>
                <a:cubicBezTo>
                  <a:pt x="162018" y="480816"/>
                  <a:pt x="157478" y="485350"/>
                  <a:pt x="151959" y="485350"/>
                </a:cubicBezTo>
                <a:lnTo>
                  <a:pt x="10148" y="485350"/>
                </a:lnTo>
                <a:cubicBezTo>
                  <a:pt x="4540" y="485350"/>
                  <a:pt x="0" y="480816"/>
                  <a:pt x="0" y="475304"/>
                </a:cubicBezTo>
                <a:cubicBezTo>
                  <a:pt x="0" y="469702"/>
                  <a:pt x="4540" y="465168"/>
                  <a:pt x="10148" y="465168"/>
                </a:cubicBezTo>
                <a:close/>
                <a:moveTo>
                  <a:pt x="121930" y="395681"/>
                </a:moveTo>
                <a:cubicBezTo>
                  <a:pt x="126830" y="392838"/>
                  <a:pt x="132978" y="394526"/>
                  <a:pt x="135829" y="399324"/>
                </a:cubicBezTo>
                <a:cubicBezTo>
                  <a:pt x="138591" y="404211"/>
                  <a:pt x="136898" y="410341"/>
                  <a:pt x="132087" y="413185"/>
                </a:cubicBezTo>
                <a:lnTo>
                  <a:pt x="123356" y="418249"/>
                </a:lnTo>
                <a:cubicBezTo>
                  <a:pt x="121752" y="419138"/>
                  <a:pt x="119970" y="419582"/>
                  <a:pt x="118277" y="419582"/>
                </a:cubicBezTo>
                <a:cubicBezTo>
                  <a:pt x="114713" y="419582"/>
                  <a:pt x="111328" y="417805"/>
                  <a:pt x="109457" y="414517"/>
                </a:cubicBezTo>
                <a:cubicBezTo>
                  <a:pt x="106695" y="409720"/>
                  <a:pt x="108299" y="403500"/>
                  <a:pt x="113199" y="400746"/>
                </a:cubicBezTo>
                <a:close/>
                <a:moveTo>
                  <a:pt x="465873" y="384300"/>
                </a:moveTo>
                <a:cubicBezTo>
                  <a:pt x="471481" y="384300"/>
                  <a:pt x="476021" y="388832"/>
                  <a:pt x="476021" y="394342"/>
                </a:cubicBezTo>
                <a:lnTo>
                  <a:pt x="476021" y="395764"/>
                </a:lnTo>
                <a:cubicBezTo>
                  <a:pt x="493380" y="400296"/>
                  <a:pt x="506377" y="416025"/>
                  <a:pt x="506377" y="434776"/>
                </a:cubicBezTo>
                <a:cubicBezTo>
                  <a:pt x="506377" y="440374"/>
                  <a:pt x="501837" y="444907"/>
                  <a:pt x="496229" y="444907"/>
                </a:cubicBezTo>
                <a:cubicBezTo>
                  <a:pt x="490620" y="444907"/>
                  <a:pt x="486080" y="440374"/>
                  <a:pt x="486080" y="434776"/>
                </a:cubicBezTo>
                <a:cubicBezTo>
                  <a:pt x="486080" y="423668"/>
                  <a:pt x="477000" y="414603"/>
                  <a:pt x="465873" y="414603"/>
                </a:cubicBezTo>
                <a:cubicBezTo>
                  <a:pt x="454656" y="414603"/>
                  <a:pt x="445576" y="423668"/>
                  <a:pt x="445576" y="434776"/>
                </a:cubicBezTo>
                <a:cubicBezTo>
                  <a:pt x="445576" y="445973"/>
                  <a:pt x="454656" y="455037"/>
                  <a:pt x="465873" y="455037"/>
                </a:cubicBezTo>
                <a:cubicBezTo>
                  <a:pt x="488217" y="455037"/>
                  <a:pt x="506377" y="473166"/>
                  <a:pt x="506377" y="495471"/>
                </a:cubicBezTo>
                <a:cubicBezTo>
                  <a:pt x="506377" y="514311"/>
                  <a:pt x="493380" y="529951"/>
                  <a:pt x="476021" y="534483"/>
                </a:cubicBezTo>
                <a:lnTo>
                  <a:pt x="476021" y="535905"/>
                </a:lnTo>
                <a:cubicBezTo>
                  <a:pt x="476021" y="541504"/>
                  <a:pt x="471481" y="546036"/>
                  <a:pt x="465873" y="546036"/>
                </a:cubicBezTo>
                <a:cubicBezTo>
                  <a:pt x="460264" y="546036"/>
                  <a:pt x="455724" y="541504"/>
                  <a:pt x="455724" y="535905"/>
                </a:cubicBezTo>
                <a:lnTo>
                  <a:pt x="455724" y="534483"/>
                </a:lnTo>
                <a:cubicBezTo>
                  <a:pt x="438276" y="529951"/>
                  <a:pt x="425368" y="514311"/>
                  <a:pt x="425368" y="495471"/>
                </a:cubicBezTo>
                <a:cubicBezTo>
                  <a:pt x="425368" y="489873"/>
                  <a:pt x="429908" y="485341"/>
                  <a:pt x="435427" y="485341"/>
                </a:cubicBezTo>
                <a:cubicBezTo>
                  <a:pt x="441036" y="485341"/>
                  <a:pt x="445576" y="489873"/>
                  <a:pt x="445576" y="495471"/>
                </a:cubicBezTo>
                <a:cubicBezTo>
                  <a:pt x="445576" y="506668"/>
                  <a:pt x="454656" y="515733"/>
                  <a:pt x="465873" y="515733"/>
                </a:cubicBezTo>
                <a:cubicBezTo>
                  <a:pt x="477000" y="515733"/>
                  <a:pt x="486080" y="506668"/>
                  <a:pt x="486080" y="495471"/>
                </a:cubicBezTo>
                <a:cubicBezTo>
                  <a:pt x="486080" y="484363"/>
                  <a:pt x="477000" y="475299"/>
                  <a:pt x="465873" y="475299"/>
                </a:cubicBezTo>
                <a:cubicBezTo>
                  <a:pt x="443528" y="475299"/>
                  <a:pt x="425368" y="457081"/>
                  <a:pt x="425368" y="434776"/>
                </a:cubicBezTo>
                <a:cubicBezTo>
                  <a:pt x="425368" y="416025"/>
                  <a:pt x="438276" y="400296"/>
                  <a:pt x="455724" y="395764"/>
                </a:cubicBezTo>
                <a:lnTo>
                  <a:pt x="455724" y="394342"/>
                </a:lnTo>
                <a:cubicBezTo>
                  <a:pt x="455724" y="388832"/>
                  <a:pt x="460264" y="384300"/>
                  <a:pt x="465873" y="384300"/>
                </a:cubicBezTo>
                <a:close/>
                <a:moveTo>
                  <a:pt x="465838" y="343784"/>
                </a:moveTo>
                <a:cubicBezTo>
                  <a:pt x="398809" y="343784"/>
                  <a:pt x="344243" y="398256"/>
                  <a:pt x="344243" y="465167"/>
                </a:cubicBezTo>
                <a:cubicBezTo>
                  <a:pt x="344243" y="532079"/>
                  <a:pt x="398809" y="586462"/>
                  <a:pt x="465838" y="586462"/>
                </a:cubicBezTo>
                <a:cubicBezTo>
                  <a:pt x="532866" y="586462"/>
                  <a:pt x="587344" y="532079"/>
                  <a:pt x="587344" y="465167"/>
                </a:cubicBezTo>
                <a:cubicBezTo>
                  <a:pt x="587344" y="398256"/>
                  <a:pt x="532866" y="343784"/>
                  <a:pt x="465838" y="343784"/>
                </a:cubicBezTo>
                <a:close/>
                <a:moveTo>
                  <a:pt x="465838" y="323613"/>
                </a:moveTo>
                <a:cubicBezTo>
                  <a:pt x="543993" y="323613"/>
                  <a:pt x="607639" y="387059"/>
                  <a:pt x="607639" y="465167"/>
                </a:cubicBezTo>
                <a:cubicBezTo>
                  <a:pt x="607639" y="543187"/>
                  <a:pt x="543993" y="606722"/>
                  <a:pt x="465838" y="606722"/>
                </a:cubicBezTo>
                <a:cubicBezTo>
                  <a:pt x="387593" y="606722"/>
                  <a:pt x="324036" y="543187"/>
                  <a:pt x="324036" y="465167"/>
                </a:cubicBezTo>
                <a:cubicBezTo>
                  <a:pt x="324036" y="387059"/>
                  <a:pt x="387593" y="323613"/>
                  <a:pt x="465838" y="323613"/>
                </a:cubicBezTo>
                <a:close/>
                <a:moveTo>
                  <a:pt x="91146" y="293270"/>
                </a:moveTo>
                <a:lnTo>
                  <a:pt x="121467" y="293270"/>
                </a:lnTo>
                <a:cubicBezTo>
                  <a:pt x="127069" y="293270"/>
                  <a:pt x="131604" y="297804"/>
                  <a:pt x="131604" y="303316"/>
                </a:cubicBezTo>
                <a:cubicBezTo>
                  <a:pt x="131604" y="308918"/>
                  <a:pt x="127069" y="313452"/>
                  <a:pt x="121467" y="313452"/>
                </a:cubicBezTo>
                <a:lnTo>
                  <a:pt x="91146" y="313452"/>
                </a:lnTo>
                <a:cubicBezTo>
                  <a:pt x="85544" y="313452"/>
                  <a:pt x="81009" y="308918"/>
                  <a:pt x="81009" y="303316"/>
                </a:cubicBezTo>
                <a:cubicBezTo>
                  <a:pt x="81009" y="297804"/>
                  <a:pt x="85544" y="293270"/>
                  <a:pt x="91146" y="293270"/>
                </a:cubicBezTo>
                <a:close/>
                <a:moveTo>
                  <a:pt x="303744" y="293268"/>
                </a:moveTo>
                <a:cubicBezTo>
                  <a:pt x="298226" y="293268"/>
                  <a:pt x="293688" y="297800"/>
                  <a:pt x="293688" y="303310"/>
                </a:cubicBezTo>
                <a:cubicBezTo>
                  <a:pt x="293688" y="308909"/>
                  <a:pt x="298226" y="313442"/>
                  <a:pt x="303744" y="313442"/>
                </a:cubicBezTo>
                <a:cubicBezTo>
                  <a:pt x="309350" y="313442"/>
                  <a:pt x="313889" y="308909"/>
                  <a:pt x="313889" y="303310"/>
                </a:cubicBezTo>
                <a:cubicBezTo>
                  <a:pt x="313889" y="297800"/>
                  <a:pt x="309350" y="293268"/>
                  <a:pt x="303744" y="293268"/>
                </a:cubicBezTo>
                <a:close/>
                <a:moveTo>
                  <a:pt x="484283" y="188501"/>
                </a:moveTo>
                <a:cubicBezTo>
                  <a:pt x="489094" y="185658"/>
                  <a:pt x="495331" y="187346"/>
                  <a:pt x="498182" y="192233"/>
                </a:cubicBezTo>
                <a:cubicBezTo>
                  <a:pt x="500944" y="197031"/>
                  <a:pt x="499251" y="203250"/>
                  <a:pt x="494440" y="206005"/>
                </a:cubicBezTo>
                <a:lnTo>
                  <a:pt x="485709" y="211069"/>
                </a:lnTo>
                <a:cubicBezTo>
                  <a:pt x="484105" y="211958"/>
                  <a:pt x="482323" y="212402"/>
                  <a:pt x="480630" y="212402"/>
                </a:cubicBezTo>
                <a:cubicBezTo>
                  <a:pt x="477067" y="212402"/>
                  <a:pt x="473681" y="210625"/>
                  <a:pt x="471810" y="207337"/>
                </a:cubicBezTo>
                <a:cubicBezTo>
                  <a:pt x="469048" y="202540"/>
                  <a:pt x="470652" y="196320"/>
                  <a:pt x="475552" y="193566"/>
                </a:cubicBezTo>
                <a:close/>
                <a:moveTo>
                  <a:pt x="124166" y="185819"/>
                </a:moveTo>
                <a:lnTo>
                  <a:pt x="132877" y="190884"/>
                </a:lnTo>
                <a:cubicBezTo>
                  <a:pt x="137767" y="193638"/>
                  <a:pt x="139367" y="199858"/>
                  <a:pt x="136611" y="204655"/>
                </a:cubicBezTo>
                <a:cubicBezTo>
                  <a:pt x="134744" y="207943"/>
                  <a:pt x="131366" y="209720"/>
                  <a:pt x="127810" y="209720"/>
                </a:cubicBezTo>
                <a:cubicBezTo>
                  <a:pt x="126121" y="209720"/>
                  <a:pt x="124432" y="209276"/>
                  <a:pt x="122832" y="208387"/>
                </a:cubicBezTo>
                <a:lnTo>
                  <a:pt x="114031" y="203323"/>
                </a:lnTo>
                <a:cubicBezTo>
                  <a:pt x="109231" y="200479"/>
                  <a:pt x="107542" y="194349"/>
                  <a:pt x="110387" y="189462"/>
                </a:cubicBezTo>
                <a:cubicBezTo>
                  <a:pt x="113142" y="184664"/>
                  <a:pt x="119276" y="182976"/>
                  <a:pt x="124166" y="185819"/>
                </a:cubicBezTo>
                <a:close/>
                <a:moveTo>
                  <a:pt x="417806" y="110087"/>
                </a:moveTo>
                <a:cubicBezTo>
                  <a:pt x="422706" y="112933"/>
                  <a:pt x="424310" y="119069"/>
                  <a:pt x="421548" y="123960"/>
                </a:cubicBezTo>
                <a:lnTo>
                  <a:pt x="416469" y="132675"/>
                </a:lnTo>
                <a:cubicBezTo>
                  <a:pt x="414598" y="135965"/>
                  <a:pt x="411212" y="137744"/>
                  <a:pt x="407648" y="137744"/>
                </a:cubicBezTo>
                <a:cubicBezTo>
                  <a:pt x="405955" y="137744"/>
                  <a:pt x="404262" y="137299"/>
                  <a:pt x="402658" y="136410"/>
                </a:cubicBezTo>
                <a:cubicBezTo>
                  <a:pt x="397758" y="133653"/>
                  <a:pt x="396154" y="127428"/>
                  <a:pt x="398916" y="122626"/>
                </a:cubicBezTo>
                <a:lnTo>
                  <a:pt x="403995" y="113822"/>
                </a:lnTo>
                <a:cubicBezTo>
                  <a:pt x="406757" y="109020"/>
                  <a:pt x="412994" y="107330"/>
                  <a:pt x="417806" y="110087"/>
                </a:cubicBezTo>
                <a:close/>
                <a:moveTo>
                  <a:pt x="192514" y="109311"/>
                </a:moveTo>
                <a:cubicBezTo>
                  <a:pt x="197326" y="106554"/>
                  <a:pt x="203563" y="108155"/>
                  <a:pt x="206325" y="113046"/>
                </a:cubicBezTo>
                <a:lnTo>
                  <a:pt x="211404" y="121761"/>
                </a:lnTo>
                <a:cubicBezTo>
                  <a:pt x="214166" y="126652"/>
                  <a:pt x="212562" y="132788"/>
                  <a:pt x="207662" y="135634"/>
                </a:cubicBezTo>
                <a:cubicBezTo>
                  <a:pt x="206058" y="136523"/>
                  <a:pt x="204365" y="136968"/>
                  <a:pt x="202672" y="136968"/>
                </a:cubicBezTo>
                <a:cubicBezTo>
                  <a:pt x="199108" y="136968"/>
                  <a:pt x="195722" y="135189"/>
                  <a:pt x="193851" y="131899"/>
                </a:cubicBezTo>
                <a:lnTo>
                  <a:pt x="188772" y="123184"/>
                </a:lnTo>
                <a:cubicBezTo>
                  <a:pt x="186010" y="118293"/>
                  <a:pt x="187614" y="112157"/>
                  <a:pt x="192514" y="109311"/>
                </a:cubicBezTo>
                <a:close/>
                <a:moveTo>
                  <a:pt x="303744" y="80868"/>
                </a:moveTo>
                <a:cubicBezTo>
                  <a:pt x="309350" y="80868"/>
                  <a:pt x="313889" y="85400"/>
                  <a:pt x="313889" y="90999"/>
                </a:cubicBezTo>
                <a:lnTo>
                  <a:pt x="313889" y="274872"/>
                </a:lnTo>
                <a:cubicBezTo>
                  <a:pt x="322432" y="277893"/>
                  <a:pt x="329195" y="284648"/>
                  <a:pt x="332310" y="293268"/>
                </a:cubicBezTo>
                <a:lnTo>
                  <a:pt x="344234" y="293268"/>
                </a:lnTo>
                <a:cubicBezTo>
                  <a:pt x="349841" y="293268"/>
                  <a:pt x="354379" y="297800"/>
                  <a:pt x="354379" y="303310"/>
                </a:cubicBezTo>
                <a:cubicBezTo>
                  <a:pt x="354379" y="308909"/>
                  <a:pt x="349841" y="313442"/>
                  <a:pt x="344234" y="313442"/>
                </a:cubicBezTo>
                <a:lnTo>
                  <a:pt x="332310" y="313442"/>
                </a:lnTo>
                <a:cubicBezTo>
                  <a:pt x="328127" y="325172"/>
                  <a:pt x="316914" y="333704"/>
                  <a:pt x="303744" y="333704"/>
                </a:cubicBezTo>
                <a:cubicBezTo>
                  <a:pt x="290573" y="333704"/>
                  <a:pt x="279450" y="325172"/>
                  <a:pt x="275267" y="313442"/>
                </a:cubicBezTo>
                <a:lnTo>
                  <a:pt x="161983" y="313442"/>
                </a:lnTo>
                <a:cubicBezTo>
                  <a:pt x="156465" y="313442"/>
                  <a:pt x="151927" y="308909"/>
                  <a:pt x="151927" y="303310"/>
                </a:cubicBezTo>
                <a:cubicBezTo>
                  <a:pt x="151927" y="297800"/>
                  <a:pt x="156465" y="293268"/>
                  <a:pt x="161983" y="293268"/>
                </a:cubicBezTo>
                <a:lnTo>
                  <a:pt x="275267" y="293268"/>
                </a:lnTo>
                <a:cubicBezTo>
                  <a:pt x="278293" y="284648"/>
                  <a:pt x="285056" y="277893"/>
                  <a:pt x="293688" y="274872"/>
                </a:cubicBezTo>
                <a:lnTo>
                  <a:pt x="293688" y="90999"/>
                </a:lnTo>
                <a:cubicBezTo>
                  <a:pt x="293688" y="85400"/>
                  <a:pt x="298226" y="80868"/>
                  <a:pt x="303744" y="80868"/>
                </a:cubicBezTo>
                <a:close/>
                <a:moveTo>
                  <a:pt x="303783" y="40434"/>
                </a:moveTo>
                <a:cubicBezTo>
                  <a:pt x="448951" y="40434"/>
                  <a:pt x="567150" y="158368"/>
                  <a:pt x="567150" y="303320"/>
                </a:cubicBezTo>
                <a:cubicBezTo>
                  <a:pt x="567150" y="304120"/>
                  <a:pt x="567417" y="311852"/>
                  <a:pt x="566171" y="318695"/>
                </a:cubicBezTo>
                <a:cubicBezTo>
                  <a:pt x="565103" y="324116"/>
                  <a:pt x="559852" y="327760"/>
                  <a:pt x="554333" y="326694"/>
                </a:cubicBezTo>
                <a:cubicBezTo>
                  <a:pt x="548815" y="325716"/>
                  <a:pt x="545166" y="320384"/>
                  <a:pt x="546234" y="314873"/>
                </a:cubicBezTo>
                <a:cubicBezTo>
                  <a:pt x="546946" y="311052"/>
                  <a:pt x="546946" y="305720"/>
                  <a:pt x="546857" y="304209"/>
                </a:cubicBezTo>
                <a:cubicBezTo>
                  <a:pt x="546857" y="303764"/>
                  <a:pt x="546857" y="303231"/>
                  <a:pt x="546857" y="302876"/>
                </a:cubicBezTo>
                <a:cubicBezTo>
                  <a:pt x="546857" y="169566"/>
                  <a:pt x="437825" y="60697"/>
                  <a:pt x="303783" y="60697"/>
                </a:cubicBezTo>
                <a:cubicBezTo>
                  <a:pt x="169830" y="60697"/>
                  <a:pt x="60798" y="169566"/>
                  <a:pt x="60798" y="303320"/>
                </a:cubicBezTo>
                <a:cubicBezTo>
                  <a:pt x="60798" y="348201"/>
                  <a:pt x="73081" y="391926"/>
                  <a:pt x="96400" y="429964"/>
                </a:cubicBezTo>
                <a:cubicBezTo>
                  <a:pt x="99338" y="434763"/>
                  <a:pt x="97824" y="440984"/>
                  <a:pt x="93107" y="443828"/>
                </a:cubicBezTo>
                <a:cubicBezTo>
                  <a:pt x="91416" y="444895"/>
                  <a:pt x="89636" y="445339"/>
                  <a:pt x="87767" y="445339"/>
                </a:cubicBezTo>
                <a:cubicBezTo>
                  <a:pt x="84385" y="445339"/>
                  <a:pt x="81091" y="443650"/>
                  <a:pt x="79133" y="440540"/>
                </a:cubicBezTo>
                <a:cubicBezTo>
                  <a:pt x="53856" y="399303"/>
                  <a:pt x="40505" y="351933"/>
                  <a:pt x="40505" y="303320"/>
                </a:cubicBezTo>
                <a:cubicBezTo>
                  <a:pt x="40505" y="158368"/>
                  <a:pt x="158615" y="40434"/>
                  <a:pt x="303783" y="40434"/>
                </a:cubicBezTo>
                <a:close/>
                <a:moveTo>
                  <a:pt x="303775" y="0"/>
                </a:moveTo>
                <a:cubicBezTo>
                  <a:pt x="471283" y="0"/>
                  <a:pt x="607639" y="136068"/>
                  <a:pt x="607639" y="303331"/>
                </a:cubicBezTo>
                <a:cubicBezTo>
                  <a:pt x="607639" y="316307"/>
                  <a:pt x="607639" y="335149"/>
                  <a:pt x="604168" y="349102"/>
                </a:cubicBezTo>
                <a:cubicBezTo>
                  <a:pt x="602833" y="354524"/>
                  <a:pt x="597314" y="357812"/>
                  <a:pt x="591885" y="356479"/>
                </a:cubicBezTo>
                <a:cubicBezTo>
                  <a:pt x="586456" y="355146"/>
                  <a:pt x="583163" y="349636"/>
                  <a:pt x="584498" y="344214"/>
                </a:cubicBezTo>
                <a:cubicBezTo>
                  <a:pt x="587346" y="332660"/>
                  <a:pt x="587346" y="315330"/>
                  <a:pt x="587346" y="303865"/>
                </a:cubicBezTo>
                <a:cubicBezTo>
                  <a:pt x="587346" y="147266"/>
                  <a:pt x="460157" y="20264"/>
                  <a:pt x="303775" y="20264"/>
                </a:cubicBezTo>
                <a:cubicBezTo>
                  <a:pt x="147482" y="20264"/>
                  <a:pt x="20293" y="147266"/>
                  <a:pt x="20293" y="303331"/>
                </a:cubicBezTo>
                <a:cubicBezTo>
                  <a:pt x="20293" y="348302"/>
                  <a:pt x="30440" y="391229"/>
                  <a:pt x="50644" y="430956"/>
                </a:cubicBezTo>
                <a:cubicBezTo>
                  <a:pt x="53136" y="435934"/>
                  <a:pt x="51178" y="442066"/>
                  <a:pt x="46105" y="444554"/>
                </a:cubicBezTo>
                <a:cubicBezTo>
                  <a:pt x="44681" y="445265"/>
                  <a:pt x="43078" y="445621"/>
                  <a:pt x="41565" y="445621"/>
                </a:cubicBezTo>
                <a:cubicBezTo>
                  <a:pt x="37916" y="445621"/>
                  <a:pt x="34356" y="443577"/>
                  <a:pt x="32576" y="440111"/>
                </a:cubicBezTo>
                <a:cubicBezTo>
                  <a:pt x="10948" y="397450"/>
                  <a:pt x="0" y="351413"/>
                  <a:pt x="0" y="303331"/>
                </a:cubicBezTo>
                <a:cubicBezTo>
                  <a:pt x="0" y="136068"/>
                  <a:pt x="136267" y="0"/>
                  <a:pt x="30377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31" name="tactics_175423"/>
          <p:cNvSpPr>
            <a:spLocks noChangeAspect="1"/>
          </p:cNvSpPr>
          <p:nvPr/>
        </p:nvSpPr>
        <p:spPr bwMode="auto">
          <a:xfrm>
            <a:off x="8382017" y="2275338"/>
            <a:ext cx="609685" cy="468721"/>
          </a:xfrm>
          <a:custGeom>
            <a:avLst/>
            <a:gdLst>
              <a:gd name="connsiteX0" fmla="*/ 459227 w 608274"/>
              <a:gd name="connsiteY0" fmla="*/ 366904 h 467637"/>
              <a:gd name="connsiteX1" fmla="*/ 459227 w 608274"/>
              <a:gd name="connsiteY1" fmla="*/ 443498 h 467637"/>
              <a:gd name="connsiteX2" fmla="*/ 487128 w 608274"/>
              <a:gd name="connsiteY2" fmla="*/ 443498 h 467637"/>
              <a:gd name="connsiteX3" fmla="*/ 487128 w 608274"/>
              <a:gd name="connsiteY3" fmla="*/ 366904 h 467637"/>
              <a:gd name="connsiteX4" fmla="*/ 121146 w 608274"/>
              <a:gd name="connsiteY4" fmla="*/ 366904 h 467637"/>
              <a:gd name="connsiteX5" fmla="*/ 121146 w 608274"/>
              <a:gd name="connsiteY5" fmla="*/ 443498 h 467637"/>
              <a:gd name="connsiteX6" fmla="*/ 149047 w 608274"/>
              <a:gd name="connsiteY6" fmla="*/ 443498 h 467637"/>
              <a:gd name="connsiteX7" fmla="*/ 149047 w 608274"/>
              <a:gd name="connsiteY7" fmla="*/ 366904 h 467637"/>
              <a:gd name="connsiteX8" fmla="*/ 284781 w 608274"/>
              <a:gd name="connsiteY8" fmla="*/ 255171 h 467637"/>
              <a:gd name="connsiteX9" fmla="*/ 293948 w 608274"/>
              <a:gd name="connsiteY9" fmla="*/ 256565 h 467637"/>
              <a:gd name="connsiteX10" fmla="*/ 388822 w 608274"/>
              <a:gd name="connsiteY10" fmla="*/ 277247 h 467637"/>
              <a:gd name="connsiteX11" fmla="*/ 402272 w 608274"/>
              <a:gd name="connsiteY11" fmla="*/ 287860 h 467637"/>
              <a:gd name="connsiteX12" fmla="*/ 391549 w 608274"/>
              <a:gd name="connsiteY12" fmla="*/ 301285 h 467637"/>
              <a:gd name="connsiteX13" fmla="*/ 371556 w 608274"/>
              <a:gd name="connsiteY13" fmla="*/ 302373 h 467637"/>
              <a:gd name="connsiteX14" fmla="*/ 281407 w 608274"/>
              <a:gd name="connsiteY14" fmla="*/ 277247 h 467637"/>
              <a:gd name="connsiteX15" fmla="*/ 277317 w 608274"/>
              <a:gd name="connsiteY15" fmla="*/ 260647 h 467637"/>
              <a:gd name="connsiteX16" fmla="*/ 284781 w 608274"/>
              <a:gd name="connsiteY16" fmla="*/ 255171 h 467637"/>
              <a:gd name="connsiteX17" fmla="*/ 183325 w 608274"/>
              <a:gd name="connsiteY17" fmla="*/ 228411 h 467637"/>
              <a:gd name="connsiteX18" fmla="*/ 200497 w 608274"/>
              <a:gd name="connsiteY18" fmla="*/ 228411 h 467637"/>
              <a:gd name="connsiteX19" fmla="*/ 219212 w 608274"/>
              <a:gd name="connsiteY19" fmla="*/ 247105 h 467637"/>
              <a:gd name="connsiteX20" fmla="*/ 234839 w 608274"/>
              <a:gd name="connsiteY20" fmla="*/ 231496 h 467637"/>
              <a:gd name="connsiteX21" fmla="*/ 252011 w 608274"/>
              <a:gd name="connsiteY21" fmla="*/ 231496 h 467637"/>
              <a:gd name="connsiteX22" fmla="*/ 252011 w 608274"/>
              <a:gd name="connsiteY22" fmla="*/ 248557 h 467637"/>
              <a:gd name="connsiteX23" fmla="*/ 236293 w 608274"/>
              <a:gd name="connsiteY23" fmla="*/ 264257 h 467637"/>
              <a:gd name="connsiteX24" fmla="*/ 253828 w 608274"/>
              <a:gd name="connsiteY24" fmla="*/ 281681 h 467637"/>
              <a:gd name="connsiteX25" fmla="*/ 253828 w 608274"/>
              <a:gd name="connsiteY25" fmla="*/ 298833 h 467637"/>
              <a:gd name="connsiteX26" fmla="*/ 245197 w 608274"/>
              <a:gd name="connsiteY26" fmla="*/ 302372 h 467637"/>
              <a:gd name="connsiteX27" fmla="*/ 236656 w 608274"/>
              <a:gd name="connsiteY27" fmla="*/ 298833 h 467637"/>
              <a:gd name="connsiteX28" fmla="*/ 219212 w 608274"/>
              <a:gd name="connsiteY28" fmla="*/ 281318 h 467637"/>
              <a:gd name="connsiteX29" fmla="*/ 204131 w 608274"/>
              <a:gd name="connsiteY29" fmla="*/ 296383 h 467637"/>
              <a:gd name="connsiteX30" fmla="*/ 195591 w 608274"/>
              <a:gd name="connsiteY30" fmla="*/ 299922 h 467637"/>
              <a:gd name="connsiteX31" fmla="*/ 186960 w 608274"/>
              <a:gd name="connsiteY31" fmla="*/ 296383 h 467637"/>
              <a:gd name="connsiteX32" fmla="*/ 186960 w 608274"/>
              <a:gd name="connsiteY32" fmla="*/ 279231 h 467637"/>
              <a:gd name="connsiteX33" fmla="*/ 202041 w 608274"/>
              <a:gd name="connsiteY33" fmla="*/ 264257 h 467637"/>
              <a:gd name="connsiteX34" fmla="*/ 183325 w 608274"/>
              <a:gd name="connsiteY34" fmla="*/ 245562 h 467637"/>
              <a:gd name="connsiteX35" fmla="*/ 183325 w 608274"/>
              <a:gd name="connsiteY35" fmla="*/ 228411 h 467637"/>
              <a:gd name="connsiteX36" fmla="*/ 493699 w 608274"/>
              <a:gd name="connsiteY36" fmla="*/ 217171 h 467637"/>
              <a:gd name="connsiteX37" fmla="*/ 508249 w 608274"/>
              <a:gd name="connsiteY37" fmla="*/ 230061 h 467637"/>
              <a:gd name="connsiteX38" fmla="*/ 501520 w 608274"/>
              <a:gd name="connsiteY38" fmla="*/ 262922 h 467637"/>
              <a:gd name="connsiteX39" fmla="*/ 483060 w 608274"/>
              <a:gd name="connsiteY39" fmla="*/ 269095 h 467637"/>
              <a:gd name="connsiteX40" fmla="*/ 479331 w 608274"/>
              <a:gd name="connsiteY40" fmla="*/ 265827 h 467637"/>
              <a:gd name="connsiteX41" fmla="*/ 440956 w 608274"/>
              <a:gd name="connsiteY41" fmla="*/ 288249 h 467637"/>
              <a:gd name="connsiteX42" fmla="*/ 436227 w 608274"/>
              <a:gd name="connsiteY42" fmla="*/ 289247 h 467637"/>
              <a:gd name="connsiteX43" fmla="*/ 425042 w 608274"/>
              <a:gd name="connsiteY43" fmla="*/ 281894 h 467637"/>
              <a:gd name="connsiteX44" fmla="*/ 431499 w 608274"/>
              <a:gd name="connsiteY44" fmla="*/ 266009 h 467637"/>
              <a:gd name="connsiteX45" fmla="*/ 460871 w 608274"/>
              <a:gd name="connsiteY45" fmla="*/ 249396 h 467637"/>
              <a:gd name="connsiteX46" fmla="*/ 457870 w 608274"/>
              <a:gd name="connsiteY46" fmla="*/ 246764 h 467637"/>
              <a:gd name="connsiteX47" fmla="*/ 461781 w 608274"/>
              <a:gd name="connsiteY47" fmla="*/ 227792 h 467637"/>
              <a:gd name="connsiteX48" fmla="*/ 91239 w 608274"/>
              <a:gd name="connsiteY48" fmla="*/ 106264 h 467637"/>
              <a:gd name="connsiteX49" fmla="*/ 108414 w 608274"/>
              <a:gd name="connsiteY49" fmla="*/ 106264 h 467637"/>
              <a:gd name="connsiteX50" fmla="*/ 127044 w 608274"/>
              <a:gd name="connsiteY50" fmla="*/ 124873 h 467637"/>
              <a:gd name="connsiteX51" fmla="*/ 142765 w 608274"/>
              <a:gd name="connsiteY51" fmla="*/ 109260 h 467637"/>
              <a:gd name="connsiteX52" fmla="*/ 159850 w 608274"/>
              <a:gd name="connsiteY52" fmla="*/ 109260 h 467637"/>
              <a:gd name="connsiteX53" fmla="*/ 159850 w 608274"/>
              <a:gd name="connsiteY53" fmla="*/ 126416 h 467637"/>
              <a:gd name="connsiteX54" fmla="*/ 144219 w 608274"/>
              <a:gd name="connsiteY54" fmla="*/ 142029 h 467637"/>
              <a:gd name="connsiteX55" fmla="*/ 161667 w 608274"/>
              <a:gd name="connsiteY55" fmla="*/ 159457 h 467637"/>
              <a:gd name="connsiteX56" fmla="*/ 161667 w 608274"/>
              <a:gd name="connsiteY56" fmla="*/ 176614 h 467637"/>
              <a:gd name="connsiteX57" fmla="*/ 153125 w 608274"/>
              <a:gd name="connsiteY57" fmla="*/ 180154 h 467637"/>
              <a:gd name="connsiteX58" fmla="*/ 144583 w 608274"/>
              <a:gd name="connsiteY58" fmla="*/ 176614 h 467637"/>
              <a:gd name="connsiteX59" fmla="*/ 127044 w 608274"/>
              <a:gd name="connsiteY59" fmla="*/ 159185 h 467637"/>
              <a:gd name="connsiteX60" fmla="*/ 112049 w 608274"/>
              <a:gd name="connsiteY60" fmla="*/ 174163 h 467637"/>
              <a:gd name="connsiteX61" fmla="*/ 103416 w 608274"/>
              <a:gd name="connsiteY61" fmla="*/ 177703 h 467637"/>
              <a:gd name="connsiteX62" fmla="*/ 94874 w 608274"/>
              <a:gd name="connsiteY62" fmla="*/ 174163 h 467637"/>
              <a:gd name="connsiteX63" fmla="*/ 94874 w 608274"/>
              <a:gd name="connsiteY63" fmla="*/ 157097 h 467637"/>
              <a:gd name="connsiteX64" fmla="*/ 109959 w 608274"/>
              <a:gd name="connsiteY64" fmla="*/ 142029 h 467637"/>
              <a:gd name="connsiteX65" fmla="*/ 91239 w 608274"/>
              <a:gd name="connsiteY65" fmla="*/ 123329 h 467637"/>
              <a:gd name="connsiteX66" fmla="*/ 91239 w 608274"/>
              <a:gd name="connsiteY66" fmla="*/ 106264 h 467637"/>
              <a:gd name="connsiteX67" fmla="*/ 225329 w 608274"/>
              <a:gd name="connsiteY67" fmla="*/ 99756 h 467637"/>
              <a:gd name="connsiteX68" fmla="*/ 233139 w 608274"/>
              <a:gd name="connsiteY68" fmla="*/ 104767 h 467637"/>
              <a:gd name="connsiteX69" fmla="*/ 230047 w 608274"/>
              <a:gd name="connsiteY69" fmla="*/ 121639 h 467637"/>
              <a:gd name="connsiteX70" fmla="*/ 209038 w 608274"/>
              <a:gd name="connsiteY70" fmla="*/ 139145 h 467637"/>
              <a:gd name="connsiteX71" fmla="*/ 200489 w 608274"/>
              <a:gd name="connsiteY71" fmla="*/ 142683 h 467637"/>
              <a:gd name="connsiteX72" fmla="*/ 191939 w 608274"/>
              <a:gd name="connsiteY72" fmla="*/ 139145 h 467637"/>
              <a:gd name="connsiteX73" fmla="*/ 191939 w 608274"/>
              <a:gd name="connsiteY73" fmla="*/ 122002 h 467637"/>
              <a:gd name="connsiteX74" fmla="*/ 216223 w 608274"/>
              <a:gd name="connsiteY74" fmla="*/ 101683 h 467637"/>
              <a:gd name="connsiteX75" fmla="*/ 225329 w 608274"/>
              <a:gd name="connsiteY75" fmla="*/ 99756 h 467637"/>
              <a:gd name="connsiteX76" fmla="*/ 322773 w 608274"/>
              <a:gd name="connsiteY76" fmla="*/ 70678 h 467637"/>
              <a:gd name="connsiteX77" fmla="*/ 386783 w 608274"/>
              <a:gd name="connsiteY77" fmla="*/ 85305 h 467637"/>
              <a:gd name="connsiteX78" fmla="*/ 389601 w 608274"/>
              <a:gd name="connsiteY78" fmla="*/ 81220 h 467637"/>
              <a:gd name="connsiteX79" fmla="*/ 408957 w 608274"/>
              <a:gd name="connsiteY79" fmla="*/ 82672 h 467637"/>
              <a:gd name="connsiteX80" fmla="*/ 423497 w 608274"/>
              <a:gd name="connsiteY80" fmla="*/ 112994 h 467637"/>
              <a:gd name="connsiteX81" fmla="*/ 412501 w 608274"/>
              <a:gd name="connsiteY81" fmla="*/ 129063 h 467637"/>
              <a:gd name="connsiteX82" fmla="*/ 378968 w 608274"/>
              <a:gd name="connsiteY82" fmla="*/ 126431 h 467637"/>
              <a:gd name="connsiteX83" fmla="*/ 370517 w 608274"/>
              <a:gd name="connsiteY83" fmla="*/ 108909 h 467637"/>
              <a:gd name="connsiteX84" fmla="*/ 372789 w 608274"/>
              <a:gd name="connsiteY84" fmla="*/ 105732 h 467637"/>
              <a:gd name="connsiteX85" fmla="*/ 265738 w 608274"/>
              <a:gd name="connsiteY85" fmla="*/ 103371 h 467637"/>
              <a:gd name="connsiteX86" fmla="*/ 250289 w 608274"/>
              <a:gd name="connsiteY86" fmla="*/ 95927 h 467637"/>
              <a:gd name="connsiteX87" fmla="*/ 257741 w 608274"/>
              <a:gd name="connsiteY87" fmla="*/ 80494 h 467637"/>
              <a:gd name="connsiteX88" fmla="*/ 322773 w 608274"/>
              <a:gd name="connsiteY88" fmla="*/ 70678 h 467637"/>
              <a:gd name="connsiteX89" fmla="*/ 24266 w 608274"/>
              <a:gd name="connsiteY89" fmla="*/ 24230 h 467637"/>
              <a:gd name="connsiteX90" fmla="*/ 24266 w 608274"/>
              <a:gd name="connsiteY90" fmla="*/ 342765 h 467637"/>
              <a:gd name="connsiteX91" fmla="*/ 584099 w 608274"/>
              <a:gd name="connsiteY91" fmla="*/ 342765 h 467637"/>
              <a:gd name="connsiteX92" fmla="*/ 584099 w 608274"/>
              <a:gd name="connsiteY92" fmla="*/ 24230 h 467637"/>
              <a:gd name="connsiteX93" fmla="*/ 12087 w 608274"/>
              <a:gd name="connsiteY93" fmla="*/ 0 h 467637"/>
              <a:gd name="connsiteX94" fmla="*/ 596187 w 608274"/>
              <a:gd name="connsiteY94" fmla="*/ 0 h 467637"/>
              <a:gd name="connsiteX95" fmla="*/ 608274 w 608274"/>
              <a:gd name="connsiteY95" fmla="*/ 12070 h 467637"/>
              <a:gd name="connsiteX96" fmla="*/ 608274 w 608274"/>
              <a:gd name="connsiteY96" fmla="*/ 354834 h 467637"/>
              <a:gd name="connsiteX97" fmla="*/ 596187 w 608274"/>
              <a:gd name="connsiteY97" fmla="*/ 366904 h 467637"/>
              <a:gd name="connsiteX98" fmla="*/ 511394 w 608274"/>
              <a:gd name="connsiteY98" fmla="*/ 366904 h 467637"/>
              <a:gd name="connsiteX99" fmla="*/ 511394 w 608274"/>
              <a:gd name="connsiteY99" fmla="*/ 455567 h 467637"/>
              <a:gd name="connsiteX100" fmla="*/ 499215 w 608274"/>
              <a:gd name="connsiteY100" fmla="*/ 467637 h 467637"/>
              <a:gd name="connsiteX101" fmla="*/ 447140 w 608274"/>
              <a:gd name="connsiteY101" fmla="*/ 467637 h 467637"/>
              <a:gd name="connsiteX102" fmla="*/ 435053 w 608274"/>
              <a:gd name="connsiteY102" fmla="*/ 455567 h 467637"/>
              <a:gd name="connsiteX103" fmla="*/ 435053 w 608274"/>
              <a:gd name="connsiteY103" fmla="*/ 366904 h 467637"/>
              <a:gd name="connsiteX104" fmla="*/ 173312 w 608274"/>
              <a:gd name="connsiteY104" fmla="*/ 366904 h 467637"/>
              <a:gd name="connsiteX105" fmla="*/ 173312 w 608274"/>
              <a:gd name="connsiteY105" fmla="*/ 455567 h 467637"/>
              <a:gd name="connsiteX106" fmla="*/ 161134 w 608274"/>
              <a:gd name="connsiteY106" fmla="*/ 467637 h 467637"/>
              <a:gd name="connsiteX107" fmla="*/ 109059 w 608274"/>
              <a:gd name="connsiteY107" fmla="*/ 467637 h 467637"/>
              <a:gd name="connsiteX108" fmla="*/ 96971 w 608274"/>
              <a:gd name="connsiteY108" fmla="*/ 455567 h 467637"/>
              <a:gd name="connsiteX109" fmla="*/ 96971 w 608274"/>
              <a:gd name="connsiteY109" fmla="*/ 366904 h 467637"/>
              <a:gd name="connsiteX110" fmla="*/ 12087 w 608274"/>
              <a:gd name="connsiteY110" fmla="*/ 366904 h 467637"/>
              <a:gd name="connsiteX111" fmla="*/ 0 w 608274"/>
              <a:gd name="connsiteY111" fmla="*/ 354834 h 467637"/>
              <a:gd name="connsiteX112" fmla="*/ 0 w 608274"/>
              <a:gd name="connsiteY112" fmla="*/ 12070 h 467637"/>
              <a:gd name="connsiteX113" fmla="*/ 12087 w 608274"/>
              <a:gd name="connsiteY113" fmla="*/ 0 h 467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</a:cxnLst>
            <a:rect l="l" t="t" r="r" b="b"/>
            <a:pathLst>
              <a:path w="608274" h="467637">
                <a:moveTo>
                  <a:pt x="459227" y="366904"/>
                </a:moveTo>
                <a:lnTo>
                  <a:pt x="459227" y="443498"/>
                </a:lnTo>
                <a:lnTo>
                  <a:pt x="487128" y="443498"/>
                </a:lnTo>
                <a:lnTo>
                  <a:pt x="487128" y="366904"/>
                </a:lnTo>
                <a:close/>
                <a:moveTo>
                  <a:pt x="121146" y="366904"/>
                </a:moveTo>
                <a:lnTo>
                  <a:pt x="121146" y="443498"/>
                </a:lnTo>
                <a:lnTo>
                  <a:pt x="149047" y="443498"/>
                </a:lnTo>
                <a:lnTo>
                  <a:pt x="149047" y="366904"/>
                </a:lnTo>
                <a:close/>
                <a:moveTo>
                  <a:pt x="284781" y="255171"/>
                </a:moveTo>
                <a:cubicBezTo>
                  <a:pt x="287791" y="254434"/>
                  <a:pt x="291085" y="254842"/>
                  <a:pt x="293948" y="256565"/>
                </a:cubicBezTo>
                <a:cubicBezTo>
                  <a:pt x="322755" y="273800"/>
                  <a:pt x="355562" y="280966"/>
                  <a:pt x="388822" y="277247"/>
                </a:cubicBezTo>
                <a:cubicBezTo>
                  <a:pt x="395456" y="276521"/>
                  <a:pt x="401545" y="281238"/>
                  <a:pt x="402272" y="287860"/>
                </a:cubicBezTo>
                <a:cubicBezTo>
                  <a:pt x="402999" y="294572"/>
                  <a:pt x="398183" y="300559"/>
                  <a:pt x="391549" y="301285"/>
                </a:cubicBezTo>
                <a:cubicBezTo>
                  <a:pt x="384915" y="302010"/>
                  <a:pt x="378190" y="302373"/>
                  <a:pt x="371556" y="302373"/>
                </a:cubicBezTo>
                <a:cubicBezTo>
                  <a:pt x="339931" y="302373"/>
                  <a:pt x="309124" y="293847"/>
                  <a:pt x="281407" y="277247"/>
                </a:cubicBezTo>
                <a:cubicBezTo>
                  <a:pt x="275682" y="273800"/>
                  <a:pt x="273864" y="266362"/>
                  <a:pt x="277317" y="260647"/>
                </a:cubicBezTo>
                <a:cubicBezTo>
                  <a:pt x="279044" y="257790"/>
                  <a:pt x="281770" y="255908"/>
                  <a:pt x="284781" y="255171"/>
                </a:cubicBezTo>
                <a:close/>
                <a:moveTo>
                  <a:pt x="183325" y="228411"/>
                </a:moveTo>
                <a:cubicBezTo>
                  <a:pt x="188141" y="223692"/>
                  <a:pt x="195772" y="223692"/>
                  <a:pt x="200497" y="228411"/>
                </a:cubicBezTo>
                <a:lnTo>
                  <a:pt x="219212" y="247105"/>
                </a:lnTo>
                <a:lnTo>
                  <a:pt x="234839" y="231496"/>
                </a:lnTo>
                <a:cubicBezTo>
                  <a:pt x="239564" y="226777"/>
                  <a:pt x="247286" y="226777"/>
                  <a:pt x="252011" y="231496"/>
                </a:cubicBezTo>
                <a:cubicBezTo>
                  <a:pt x="256735" y="236215"/>
                  <a:pt x="256735" y="243838"/>
                  <a:pt x="252011" y="248557"/>
                </a:cubicBezTo>
                <a:lnTo>
                  <a:pt x="236293" y="264257"/>
                </a:lnTo>
                <a:lnTo>
                  <a:pt x="253828" y="281681"/>
                </a:lnTo>
                <a:cubicBezTo>
                  <a:pt x="258552" y="286400"/>
                  <a:pt x="258552" y="294114"/>
                  <a:pt x="253828" y="298833"/>
                </a:cubicBezTo>
                <a:cubicBezTo>
                  <a:pt x="251465" y="301192"/>
                  <a:pt x="248376" y="302372"/>
                  <a:pt x="245197" y="302372"/>
                </a:cubicBezTo>
                <a:cubicBezTo>
                  <a:pt x="242108" y="302372"/>
                  <a:pt x="239019" y="301192"/>
                  <a:pt x="236656" y="298833"/>
                </a:cubicBezTo>
                <a:lnTo>
                  <a:pt x="219212" y="281318"/>
                </a:lnTo>
                <a:lnTo>
                  <a:pt x="204131" y="296383"/>
                </a:lnTo>
                <a:cubicBezTo>
                  <a:pt x="201769" y="298742"/>
                  <a:pt x="198680" y="299922"/>
                  <a:pt x="195591" y="299922"/>
                </a:cubicBezTo>
                <a:cubicBezTo>
                  <a:pt x="192502" y="299922"/>
                  <a:pt x="189413" y="298742"/>
                  <a:pt x="186960" y="296383"/>
                </a:cubicBezTo>
                <a:cubicBezTo>
                  <a:pt x="182235" y="291664"/>
                  <a:pt x="182235" y="283950"/>
                  <a:pt x="186960" y="279231"/>
                </a:cubicBezTo>
                <a:lnTo>
                  <a:pt x="202041" y="264257"/>
                </a:lnTo>
                <a:lnTo>
                  <a:pt x="183325" y="245562"/>
                </a:lnTo>
                <a:cubicBezTo>
                  <a:pt x="178601" y="240843"/>
                  <a:pt x="178601" y="233130"/>
                  <a:pt x="183325" y="228411"/>
                </a:cubicBezTo>
                <a:close/>
                <a:moveTo>
                  <a:pt x="493699" y="217171"/>
                </a:moveTo>
                <a:cubicBezTo>
                  <a:pt x="501884" y="214448"/>
                  <a:pt x="509977" y="221619"/>
                  <a:pt x="508249" y="230061"/>
                </a:cubicBezTo>
                <a:lnTo>
                  <a:pt x="501520" y="262922"/>
                </a:lnTo>
                <a:cubicBezTo>
                  <a:pt x="499792" y="271364"/>
                  <a:pt x="489516" y="274814"/>
                  <a:pt x="483060" y="269095"/>
                </a:cubicBezTo>
                <a:lnTo>
                  <a:pt x="479331" y="265827"/>
                </a:lnTo>
                <a:cubicBezTo>
                  <a:pt x="467601" y="274814"/>
                  <a:pt x="454688" y="282439"/>
                  <a:pt x="440956" y="288249"/>
                </a:cubicBezTo>
                <a:cubicBezTo>
                  <a:pt x="439410" y="288975"/>
                  <a:pt x="437864" y="289247"/>
                  <a:pt x="436227" y="289247"/>
                </a:cubicBezTo>
                <a:cubicBezTo>
                  <a:pt x="431499" y="289247"/>
                  <a:pt x="427043" y="286524"/>
                  <a:pt x="425042" y="281894"/>
                </a:cubicBezTo>
                <a:cubicBezTo>
                  <a:pt x="422405" y="275722"/>
                  <a:pt x="425315" y="268641"/>
                  <a:pt x="431499" y="266009"/>
                </a:cubicBezTo>
                <a:cubicBezTo>
                  <a:pt x="441865" y="261561"/>
                  <a:pt x="451687" y="256023"/>
                  <a:pt x="460871" y="249396"/>
                </a:cubicBezTo>
                <a:lnTo>
                  <a:pt x="457870" y="246764"/>
                </a:lnTo>
                <a:cubicBezTo>
                  <a:pt x="451414" y="241045"/>
                  <a:pt x="453596" y="230515"/>
                  <a:pt x="461781" y="227792"/>
                </a:cubicBezTo>
                <a:close/>
                <a:moveTo>
                  <a:pt x="91239" y="106264"/>
                </a:moveTo>
                <a:cubicBezTo>
                  <a:pt x="95964" y="101544"/>
                  <a:pt x="103689" y="101544"/>
                  <a:pt x="108414" y="106264"/>
                </a:cubicBezTo>
                <a:lnTo>
                  <a:pt x="127044" y="124873"/>
                </a:lnTo>
                <a:lnTo>
                  <a:pt x="142765" y="109260"/>
                </a:lnTo>
                <a:cubicBezTo>
                  <a:pt x="147491" y="104539"/>
                  <a:pt x="155124" y="104539"/>
                  <a:pt x="159850" y="109260"/>
                </a:cubicBezTo>
                <a:cubicBezTo>
                  <a:pt x="164575" y="113980"/>
                  <a:pt x="164575" y="121605"/>
                  <a:pt x="159850" y="126416"/>
                </a:cubicBezTo>
                <a:lnTo>
                  <a:pt x="144219" y="142029"/>
                </a:lnTo>
                <a:lnTo>
                  <a:pt x="161667" y="159457"/>
                </a:lnTo>
                <a:cubicBezTo>
                  <a:pt x="166393" y="164178"/>
                  <a:pt x="166393" y="171893"/>
                  <a:pt x="161667" y="176614"/>
                </a:cubicBezTo>
                <a:cubicBezTo>
                  <a:pt x="159305" y="178974"/>
                  <a:pt x="156215" y="180154"/>
                  <a:pt x="153125" y="180154"/>
                </a:cubicBezTo>
                <a:cubicBezTo>
                  <a:pt x="150035" y="180154"/>
                  <a:pt x="146946" y="178974"/>
                  <a:pt x="144583" y="176614"/>
                </a:cubicBezTo>
                <a:lnTo>
                  <a:pt x="127044" y="159185"/>
                </a:lnTo>
                <a:lnTo>
                  <a:pt x="112049" y="174163"/>
                </a:lnTo>
                <a:cubicBezTo>
                  <a:pt x="109686" y="176523"/>
                  <a:pt x="106597" y="177703"/>
                  <a:pt x="103416" y="177703"/>
                </a:cubicBezTo>
                <a:cubicBezTo>
                  <a:pt x="100326" y="177703"/>
                  <a:pt x="97236" y="176523"/>
                  <a:pt x="94874" y="174163"/>
                </a:cubicBezTo>
                <a:cubicBezTo>
                  <a:pt x="90148" y="169442"/>
                  <a:pt x="90148" y="161817"/>
                  <a:pt x="94874" y="157097"/>
                </a:cubicBezTo>
                <a:lnTo>
                  <a:pt x="109959" y="142029"/>
                </a:lnTo>
                <a:lnTo>
                  <a:pt x="91239" y="123329"/>
                </a:lnTo>
                <a:cubicBezTo>
                  <a:pt x="86513" y="118609"/>
                  <a:pt x="86513" y="110984"/>
                  <a:pt x="91239" y="106264"/>
                </a:cubicBezTo>
                <a:close/>
                <a:moveTo>
                  <a:pt x="225329" y="99756"/>
                </a:moveTo>
                <a:cubicBezTo>
                  <a:pt x="228387" y="100323"/>
                  <a:pt x="231229" y="102046"/>
                  <a:pt x="233139" y="104767"/>
                </a:cubicBezTo>
                <a:cubicBezTo>
                  <a:pt x="236959" y="110301"/>
                  <a:pt x="235595" y="117829"/>
                  <a:pt x="230047" y="121639"/>
                </a:cubicBezTo>
                <a:cubicBezTo>
                  <a:pt x="222589" y="126718"/>
                  <a:pt x="215586" y="132614"/>
                  <a:pt x="209038" y="139145"/>
                </a:cubicBezTo>
                <a:cubicBezTo>
                  <a:pt x="206673" y="141504"/>
                  <a:pt x="203581" y="142683"/>
                  <a:pt x="200489" y="142683"/>
                </a:cubicBezTo>
                <a:cubicBezTo>
                  <a:pt x="197396" y="142683"/>
                  <a:pt x="194304" y="141504"/>
                  <a:pt x="191939" y="139145"/>
                </a:cubicBezTo>
                <a:cubicBezTo>
                  <a:pt x="187210" y="134338"/>
                  <a:pt x="187210" y="126718"/>
                  <a:pt x="191939" y="122002"/>
                </a:cubicBezTo>
                <a:cubicBezTo>
                  <a:pt x="199397" y="114564"/>
                  <a:pt x="207583" y="107670"/>
                  <a:pt x="216223" y="101683"/>
                </a:cubicBezTo>
                <a:cubicBezTo>
                  <a:pt x="218997" y="99779"/>
                  <a:pt x="222271" y="99189"/>
                  <a:pt x="225329" y="99756"/>
                </a:cubicBezTo>
                <a:close/>
                <a:moveTo>
                  <a:pt x="322773" y="70678"/>
                </a:moveTo>
                <a:cubicBezTo>
                  <a:pt x="344708" y="71506"/>
                  <a:pt x="366473" y="76408"/>
                  <a:pt x="386783" y="85305"/>
                </a:cubicBezTo>
                <a:lnTo>
                  <a:pt x="389601" y="81220"/>
                </a:lnTo>
                <a:cubicBezTo>
                  <a:pt x="394417" y="74139"/>
                  <a:pt x="405231" y="74956"/>
                  <a:pt x="408957" y="82672"/>
                </a:cubicBezTo>
                <a:lnTo>
                  <a:pt x="423497" y="112994"/>
                </a:lnTo>
                <a:cubicBezTo>
                  <a:pt x="427132" y="120802"/>
                  <a:pt x="421043" y="129699"/>
                  <a:pt x="412501" y="129063"/>
                </a:cubicBezTo>
                <a:lnTo>
                  <a:pt x="378968" y="126431"/>
                </a:lnTo>
                <a:cubicBezTo>
                  <a:pt x="370335" y="125795"/>
                  <a:pt x="365700" y="116081"/>
                  <a:pt x="370517" y="108909"/>
                </a:cubicBezTo>
                <a:lnTo>
                  <a:pt x="372789" y="105732"/>
                </a:lnTo>
                <a:cubicBezTo>
                  <a:pt x="338801" y="92114"/>
                  <a:pt x="300452" y="91115"/>
                  <a:pt x="265738" y="103371"/>
                </a:cubicBezTo>
                <a:cubicBezTo>
                  <a:pt x="259467" y="105550"/>
                  <a:pt x="252561" y="102282"/>
                  <a:pt x="250289" y="95927"/>
                </a:cubicBezTo>
                <a:cubicBezTo>
                  <a:pt x="248108" y="89663"/>
                  <a:pt x="251380" y="82763"/>
                  <a:pt x="257741" y="80494"/>
                </a:cubicBezTo>
                <a:cubicBezTo>
                  <a:pt x="278733" y="73095"/>
                  <a:pt x="300838" y="69849"/>
                  <a:pt x="322773" y="70678"/>
                </a:cubicBezTo>
                <a:close/>
                <a:moveTo>
                  <a:pt x="24266" y="24230"/>
                </a:moveTo>
                <a:lnTo>
                  <a:pt x="24266" y="342765"/>
                </a:lnTo>
                <a:lnTo>
                  <a:pt x="584099" y="342765"/>
                </a:lnTo>
                <a:lnTo>
                  <a:pt x="584099" y="24230"/>
                </a:lnTo>
                <a:close/>
                <a:moveTo>
                  <a:pt x="12087" y="0"/>
                </a:moveTo>
                <a:lnTo>
                  <a:pt x="596187" y="0"/>
                </a:lnTo>
                <a:cubicBezTo>
                  <a:pt x="602912" y="0"/>
                  <a:pt x="608274" y="5445"/>
                  <a:pt x="608274" y="12070"/>
                </a:cubicBezTo>
                <a:lnTo>
                  <a:pt x="608274" y="354834"/>
                </a:lnTo>
                <a:cubicBezTo>
                  <a:pt x="608274" y="361550"/>
                  <a:pt x="602912" y="366904"/>
                  <a:pt x="596187" y="366904"/>
                </a:cubicBezTo>
                <a:lnTo>
                  <a:pt x="511394" y="366904"/>
                </a:lnTo>
                <a:lnTo>
                  <a:pt x="511394" y="455567"/>
                </a:lnTo>
                <a:cubicBezTo>
                  <a:pt x="511394" y="462283"/>
                  <a:pt x="505941" y="467637"/>
                  <a:pt x="499215" y="467637"/>
                </a:cubicBezTo>
                <a:lnTo>
                  <a:pt x="447140" y="467637"/>
                </a:lnTo>
                <a:cubicBezTo>
                  <a:pt x="440415" y="467637"/>
                  <a:pt x="435053" y="462283"/>
                  <a:pt x="435053" y="455567"/>
                </a:cubicBezTo>
                <a:lnTo>
                  <a:pt x="435053" y="366904"/>
                </a:lnTo>
                <a:lnTo>
                  <a:pt x="173312" y="366904"/>
                </a:lnTo>
                <a:lnTo>
                  <a:pt x="173312" y="455567"/>
                </a:lnTo>
                <a:cubicBezTo>
                  <a:pt x="173312" y="462283"/>
                  <a:pt x="167859" y="467637"/>
                  <a:pt x="161134" y="467637"/>
                </a:cubicBezTo>
                <a:lnTo>
                  <a:pt x="109059" y="467637"/>
                </a:lnTo>
                <a:cubicBezTo>
                  <a:pt x="102333" y="467637"/>
                  <a:pt x="96971" y="462283"/>
                  <a:pt x="96971" y="455567"/>
                </a:cubicBezTo>
                <a:lnTo>
                  <a:pt x="96971" y="366904"/>
                </a:lnTo>
                <a:lnTo>
                  <a:pt x="12087" y="366904"/>
                </a:lnTo>
                <a:cubicBezTo>
                  <a:pt x="5453" y="366904"/>
                  <a:pt x="0" y="361550"/>
                  <a:pt x="0" y="354834"/>
                </a:cubicBezTo>
                <a:lnTo>
                  <a:pt x="0" y="12070"/>
                </a:lnTo>
                <a:cubicBezTo>
                  <a:pt x="0" y="5445"/>
                  <a:pt x="5453" y="0"/>
                  <a:pt x="120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1"/>
          <p:cNvSpPr txBox="1"/>
          <p:nvPr/>
        </p:nvSpPr>
        <p:spPr bwMode="auto">
          <a:xfrm>
            <a:off x="657195" y="491002"/>
            <a:ext cx="4022398" cy="4706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144" tIns="45072" rIns="90144" bIns="45072" numCol="1" anchor="t" anchorCtr="0" compatLnSpc="1"/>
          <a:lstStyle>
            <a:defPPr>
              <a:defRPr lang="zh-CN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buNone/>
              <a:defRPr sz="13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点击添加章节标题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0" y="527213"/>
            <a:ext cx="657195" cy="398226"/>
            <a:chOff x="0" y="527213"/>
            <a:chExt cx="657195" cy="398226"/>
          </a:xfrm>
        </p:grpSpPr>
        <p:sp>
          <p:nvSpPr>
            <p:cNvPr id="10" name="矩形 9"/>
            <p:cNvSpPr/>
            <p:nvPr/>
          </p:nvSpPr>
          <p:spPr bwMode="auto">
            <a:xfrm>
              <a:off x="0" y="527213"/>
              <a:ext cx="590997" cy="398226"/>
            </a:xfrm>
            <a:prstGeom prst="rect">
              <a:avLst/>
            </a:prstGeom>
            <a:solidFill>
              <a:schemeClr val="accent4">
                <a:lumMod val="65000"/>
                <a:lumOff val="3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90204" pitchFamily="34" charset="0"/>
                <a:buNone/>
              </a:pPr>
              <a:endParaRPr kumimoji="0" lang="zh-CN" altLang="en-US" sz="17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1" name="矩形 10"/>
            <p:cNvSpPr/>
            <p:nvPr/>
          </p:nvSpPr>
          <p:spPr bwMode="auto">
            <a:xfrm>
              <a:off x="611476" y="527213"/>
              <a:ext cx="45719" cy="398226"/>
            </a:xfrm>
            <a:prstGeom prst="rect">
              <a:avLst/>
            </a:prstGeom>
            <a:solidFill>
              <a:schemeClr val="accent4">
                <a:lumMod val="65000"/>
                <a:lumOff val="3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90204" pitchFamily="34" charset="0"/>
                <a:buNone/>
              </a:pPr>
              <a:endParaRPr kumimoji="0" lang="zh-CN" altLang="en-US" sz="17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  <a:ea typeface="宋体" panose="02010600030101010101" pitchFamily="2" charset="-122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2014178" y="1559079"/>
            <a:ext cx="6658694" cy="3503387"/>
            <a:chOff x="2090948" y="1576861"/>
            <a:chExt cx="6658694" cy="3503387"/>
          </a:xfrm>
        </p:grpSpPr>
        <p:sp>
          <p:nvSpPr>
            <p:cNvPr id="6" name="任意多边形 5"/>
            <p:cNvSpPr/>
            <p:nvPr/>
          </p:nvSpPr>
          <p:spPr>
            <a:xfrm>
              <a:off x="2090948" y="1576861"/>
              <a:ext cx="6658694" cy="1094808"/>
            </a:xfrm>
            <a:custGeom>
              <a:avLst/>
              <a:gdLst>
                <a:gd name="connsiteX0" fmla="*/ 0 w 4210422"/>
                <a:gd name="connsiteY0" fmla="*/ 109481 h 1094808"/>
                <a:gd name="connsiteX1" fmla="*/ 109481 w 4210422"/>
                <a:gd name="connsiteY1" fmla="*/ 0 h 1094808"/>
                <a:gd name="connsiteX2" fmla="*/ 4100941 w 4210422"/>
                <a:gd name="connsiteY2" fmla="*/ 0 h 1094808"/>
                <a:gd name="connsiteX3" fmla="*/ 4210422 w 4210422"/>
                <a:gd name="connsiteY3" fmla="*/ 109481 h 1094808"/>
                <a:gd name="connsiteX4" fmla="*/ 4210422 w 4210422"/>
                <a:gd name="connsiteY4" fmla="*/ 985327 h 1094808"/>
                <a:gd name="connsiteX5" fmla="*/ 4100941 w 4210422"/>
                <a:gd name="connsiteY5" fmla="*/ 1094808 h 1094808"/>
                <a:gd name="connsiteX6" fmla="*/ 109481 w 4210422"/>
                <a:gd name="connsiteY6" fmla="*/ 1094808 h 1094808"/>
                <a:gd name="connsiteX7" fmla="*/ 0 w 4210422"/>
                <a:gd name="connsiteY7" fmla="*/ 985327 h 1094808"/>
                <a:gd name="connsiteX8" fmla="*/ 0 w 4210422"/>
                <a:gd name="connsiteY8" fmla="*/ 109481 h 1094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10422" h="1094808">
                  <a:moveTo>
                    <a:pt x="0" y="109481"/>
                  </a:moveTo>
                  <a:cubicBezTo>
                    <a:pt x="0" y="49016"/>
                    <a:pt x="49016" y="0"/>
                    <a:pt x="109481" y="0"/>
                  </a:cubicBezTo>
                  <a:lnTo>
                    <a:pt x="4100941" y="0"/>
                  </a:lnTo>
                  <a:cubicBezTo>
                    <a:pt x="4161406" y="0"/>
                    <a:pt x="4210422" y="49016"/>
                    <a:pt x="4210422" y="109481"/>
                  </a:cubicBezTo>
                  <a:lnTo>
                    <a:pt x="4210422" y="985327"/>
                  </a:lnTo>
                  <a:cubicBezTo>
                    <a:pt x="4210422" y="1045792"/>
                    <a:pt x="4161406" y="1094808"/>
                    <a:pt x="4100941" y="1094808"/>
                  </a:cubicBezTo>
                  <a:lnTo>
                    <a:pt x="109481" y="1094808"/>
                  </a:lnTo>
                  <a:cubicBezTo>
                    <a:pt x="49016" y="1094808"/>
                    <a:pt x="0" y="1045792"/>
                    <a:pt x="0" y="985327"/>
                  </a:cubicBezTo>
                  <a:lnTo>
                    <a:pt x="0" y="109481"/>
                  </a:lnTo>
                  <a:close/>
                </a:path>
              </a:pathLst>
            </a:custGeom>
            <a:solidFill>
              <a:schemeClr val="tx2">
                <a:lumMod val="65000"/>
                <a:lumOff val="3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027765" tIns="76200" rIns="76201" bIns="76200" numCol="1" spcCol="1270" anchor="t" anchorCtr="0">
              <a:noAutofit/>
            </a:bodyPr>
            <a:lstStyle/>
            <a:p>
              <a:pPr lvl="0" algn="l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2000" kern="1200"/>
            </a:p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zh-CN" altLang="en-US" sz="1600" kern="1200"/>
            </a:p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zh-CN" altLang="en-US" sz="1600" kern="1200"/>
            </a:p>
          </p:txBody>
        </p:sp>
        <p:sp>
          <p:nvSpPr>
            <p:cNvPr id="7" name="圆角矩形 6"/>
            <p:cNvSpPr/>
            <p:nvPr/>
          </p:nvSpPr>
          <p:spPr>
            <a:xfrm>
              <a:off x="2200428" y="1686341"/>
              <a:ext cx="842084" cy="875847"/>
            </a:xfrm>
            <a:prstGeom prst="roundRect">
              <a:avLst>
                <a:gd name="adj" fmla="val 1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2" name="任意多边形 11"/>
            <p:cNvSpPr/>
            <p:nvPr/>
          </p:nvSpPr>
          <p:spPr>
            <a:xfrm>
              <a:off x="2090948" y="2781150"/>
              <a:ext cx="6658694" cy="1094808"/>
            </a:xfrm>
            <a:custGeom>
              <a:avLst/>
              <a:gdLst>
                <a:gd name="connsiteX0" fmla="*/ 0 w 4210422"/>
                <a:gd name="connsiteY0" fmla="*/ 109481 h 1094808"/>
                <a:gd name="connsiteX1" fmla="*/ 109481 w 4210422"/>
                <a:gd name="connsiteY1" fmla="*/ 0 h 1094808"/>
                <a:gd name="connsiteX2" fmla="*/ 4100941 w 4210422"/>
                <a:gd name="connsiteY2" fmla="*/ 0 h 1094808"/>
                <a:gd name="connsiteX3" fmla="*/ 4210422 w 4210422"/>
                <a:gd name="connsiteY3" fmla="*/ 109481 h 1094808"/>
                <a:gd name="connsiteX4" fmla="*/ 4210422 w 4210422"/>
                <a:gd name="connsiteY4" fmla="*/ 985327 h 1094808"/>
                <a:gd name="connsiteX5" fmla="*/ 4100941 w 4210422"/>
                <a:gd name="connsiteY5" fmla="*/ 1094808 h 1094808"/>
                <a:gd name="connsiteX6" fmla="*/ 109481 w 4210422"/>
                <a:gd name="connsiteY6" fmla="*/ 1094808 h 1094808"/>
                <a:gd name="connsiteX7" fmla="*/ 0 w 4210422"/>
                <a:gd name="connsiteY7" fmla="*/ 985327 h 1094808"/>
                <a:gd name="connsiteX8" fmla="*/ 0 w 4210422"/>
                <a:gd name="connsiteY8" fmla="*/ 109481 h 1094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10422" h="1094808">
                  <a:moveTo>
                    <a:pt x="0" y="109481"/>
                  </a:moveTo>
                  <a:cubicBezTo>
                    <a:pt x="0" y="49016"/>
                    <a:pt x="49016" y="0"/>
                    <a:pt x="109481" y="0"/>
                  </a:cubicBezTo>
                  <a:lnTo>
                    <a:pt x="4100941" y="0"/>
                  </a:lnTo>
                  <a:cubicBezTo>
                    <a:pt x="4161406" y="0"/>
                    <a:pt x="4210422" y="49016"/>
                    <a:pt x="4210422" y="109481"/>
                  </a:cubicBezTo>
                  <a:lnTo>
                    <a:pt x="4210422" y="985327"/>
                  </a:lnTo>
                  <a:cubicBezTo>
                    <a:pt x="4210422" y="1045792"/>
                    <a:pt x="4161406" y="1094808"/>
                    <a:pt x="4100941" y="1094808"/>
                  </a:cubicBezTo>
                  <a:lnTo>
                    <a:pt x="109481" y="1094808"/>
                  </a:lnTo>
                  <a:cubicBezTo>
                    <a:pt x="49016" y="1094808"/>
                    <a:pt x="0" y="1045792"/>
                    <a:pt x="0" y="985327"/>
                  </a:cubicBezTo>
                  <a:lnTo>
                    <a:pt x="0" y="109481"/>
                  </a:lnTo>
                  <a:close/>
                </a:path>
              </a:pathLst>
            </a:custGeom>
            <a:solidFill>
              <a:schemeClr val="tx2">
                <a:lumMod val="65000"/>
                <a:lumOff val="3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027765" tIns="76200" rIns="76201" bIns="76200" numCol="1" spcCol="1270" anchor="t" anchorCtr="0">
              <a:noAutofit/>
            </a:bodyPr>
            <a:lstStyle/>
            <a:p>
              <a:pPr lvl="0" algn="l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2000" kern="1200"/>
            </a:p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zh-CN" altLang="en-US" sz="1600" kern="1200"/>
            </a:p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zh-CN" altLang="en-US" sz="1600" kern="1200"/>
            </a:p>
          </p:txBody>
        </p:sp>
        <p:sp>
          <p:nvSpPr>
            <p:cNvPr id="13" name="圆角矩形 12"/>
            <p:cNvSpPr/>
            <p:nvPr/>
          </p:nvSpPr>
          <p:spPr>
            <a:xfrm>
              <a:off x="2200428" y="2890631"/>
              <a:ext cx="842084" cy="875847"/>
            </a:xfrm>
            <a:prstGeom prst="roundRect">
              <a:avLst>
                <a:gd name="adj" fmla="val 1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4" name="任意多边形 13"/>
            <p:cNvSpPr/>
            <p:nvPr/>
          </p:nvSpPr>
          <p:spPr>
            <a:xfrm>
              <a:off x="2090948" y="3985440"/>
              <a:ext cx="6658694" cy="1094808"/>
            </a:xfrm>
            <a:custGeom>
              <a:avLst/>
              <a:gdLst>
                <a:gd name="connsiteX0" fmla="*/ 0 w 4210422"/>
                <a:gd name="connsiteY0" fmla="*/ 109481 h 1094808"/>
                <a:gd name="connsiteX1" fmla="*/ 109481 w 4210422"/>
                <a:gd name="connsiteY1" fmla="*/ 0 h 1094808"/>
                <a:gd name="connsiteX2" fmla="*/ 4100941 w 4210422"/>
                <a:gd name="connsiteY2" fmla="*/ 0 h 1094808"/>
                <a:gd name="connsiteX3" fmla="*/ 4210422 w 4210422"/>
                <a:gd name="connsiteY3" fmla="*/ 109481 h 1094808"/>
                <a:gd name="connsiteX4" fmla="*/ 4210422 w 4210422"/>
                <a:gd name="connsiteY4" fmla="*/ 985327 h 1094808"/>
                <a:gd name="connsiteX5" fmla="*/ 4100941 w 4210422"/>
                <a:gd name="connsiteY5" fmla="*/ 1094808 h 1094808"/>
                <a:gd name="connsiteX6" fmla="*/ 109481 w 4210422"/>
                <a:gd name="connsiteY6" fmla="*/ 1094808 h 1094808"/>
                <a:gd name="connsiteX7" fmla="*/ 0 w 4210422"/>
                <a:gd name="connsiteY7" fmla="*/ 985327 h 1094808"/>
                <a:gd name="connsiteX8" fmla="*/ 0 w 4210422"/>
                <a:gd name="connsiteY8" fmla="*/ 109481 h 1094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10422" h="1094808">
                  <a:moveTo>
                    <a:pt x="0" y="109481"/>
                  </a:moveTo>
                  <a:cubicBezTo>
                    <a:pt x="0" y="49016"/>
                    <a:pt x="49016" y="0"/>
                    <a:pt x="109481" y="0"/>
                  </a:cubicBezTo>
                  <a:lnTo>
                    <a:pt x="4100941" y="0"/>
                  </a:lnTo>
                  <a:cubicBezTo>
                    <a:pt x="4161406" y="0"/>
                    <a:pt x="4210422" y="49016"/>
                    <a:pt x="4210422" y="109481"/>
                  </a:cubicBezTo>
                  <a:lnTo>
                    <a:pt x="4210422" y="985327"/>
                  </a:lnTo>
                  <a:cubicBezTo>
                    <a:pt x="4210422" y="1045792"/>
                    <a:pt x="4161406" y="1094808"/>
                    <a:pt x="4100941" y="1094808"/>
                  </a:cubicBezTo>
                  <a:lnTo>
                    <a:pt x="109481" y="1094808"/>
                  </a:lnTo>
                  <a:cubicBezTo>
                    <a:pt x="49016" y="1094808"/>
                    <a:pt x="0" y="1045792"/>
                    <a:pt x="0" y="985327"/>
                  </a:cubicBezTo>
                  <a:lnTo>
                    <a:pt x="0" y="109481"/>
                  </a:lnTo>
                  <a:close/>
                </a:path>
              </a:pathLst>
            </a:custGeom>
            <a:solidFill>
              <a:schemeClr val="tx2">
                <a:lumMod val="65000"/>
                <a:lumOff val="3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027765" tIns="76200" rIns="76201" bIns="76200" numCol="1" spcCol="1270" anchor="t" anchorCtr="0">
              <a:noAutofit/>
            </a:bodyPr>
            <a:lstStyle/>
            <a:p>
              <a:pPr lvl="0" algn="l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2000" kern="1200"/>
            </a:p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zh-CN" altLang="en-US" sz="1600" kern="1200"/>
            </a:p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zh-CN" altLang="en-US" sz="1600" kern="1200"/>
            </a:p>
          </p:txBody>
        </p:sp>
        <p:sp>
          <p:nvSpPr>
            <p:cNvPr id="15" name="圆角矩形 14"/>
            <p:cNvSpPr/>
            <p:nvPr/>
          </p:nvSpPr>
          <p:spPr>
            <a:xfrm>
              <a:off x="2200428" y="4094921"/>
              <a:ext cx="842084" cy="875847"/>
            </a:xfrm>
            <a:prstGeom prst="roundRect">
              <a:avLst>
                <a:gd name="adj" fmla="val 1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6" name="businessman-standing-with-a-phone_47925"/>
            <p:cNvSpPr>
              <a:spLocks noChangeAspect="1"/>
            </p:cNvSpPr>
            <p:nvPr/>
          </p:nvSpPr>
          <p:spPr bwMode="auto">
            <a:xfrm>
              <a:off x="2350546" y="1823683"/>
              <a:ext cx="541848" cy="609685"/>
            </a:xfrm>
            <a:custGeom>
              <a:avLst/>
              <a:gdLst>
                <a:gd name="T0" fmla="*/ 3497 w 9467"/>
                <a:gd name="T1" fmla="*/ 1130 h 10667"/>
                <a:gd name="T2" fmla="*/ 4604 w 9467"/>
                <a:gd name="T3" fmla="*/ 0 h 10667"/>
                <a:gd name="T4" fmla="*/ 5711 w 9467"/>
                <a:gd name="T5" fmla="*/ 1130 h 10667"/>
                <a:gd name="T6" fmla="*/ 4604 w 9467"/>
                <a:gd name="T7" fmla="*/ 2260 h 10667"/>
                <a:gd name="T8" fmla="*/ 3497 w 9467"/>
                <a:gd name="T9" fmla="*/ 1130 h 10667"/>
                <a:gd name="T10" fmla="*/ 9467 w 9467"/>
                <a:gd name="T11" fmla="*/ 9539 h 10667"/>
                <a:gd name="T12" fmla="*/ 4733 w 9467"/>
                <a:gd name="T13" fmla="*/ 10667 h 10667"/>
                <a:gd name="T14" fmla="*/ 0 w 9467"/>
                <a:gd name="T15" fmla="*/ 9539 h 10667"/>
                <a:gd name="T16" fmla="*/ 2800 w 9467"/>
                <a:gd name="T17" fmla="*/ 8515 h 10667"/>
                <a:gd name="T18" fmla="*/ 2767 w 9467"/>
                <a:gd name="T19" fmla="*/ 8821 h 10667"/>
                <a:gd name="T20" fmla="*/ 1988 w 9467"/>
                <a:gd name="T21" fmla="*/ 9270 h 10667"/>
                <a:gd name="T22" fmla="*/ 3251 w 9467"/>
                <a:gd name="T23" fmla="*/ 9818 h 10667"/>
                <a:gd name="T24" fmla="*/ 3646 w 9467"/>
                <a:gd name="T25" fmla="*/ 6257 h 10667"/>
                <a:gd name="T26" fmla="*/ 3653 w 9467"/>
                <a:gd name="T27" fmla="*/ 6121 h 10667"/>
                <a:gd name="T28" fmla="*/ 3607 w 9467"/>
                <a:gd name="T29" fmla="*/ 6133 h 10667"/>
                <a:gd name="T30" fmla="*/ 3376 w 9467"/>
                <a:gd name="T31" fmla="*/ 6062 h 10667"/>
                <a:gd name="T32" fmla="*/ 2445 w 9467"/>
                <a:gd name="T33" fmla="*/ 3934 h 10667"/>
                <a:gd name="T34" fmla="*/ 4502 w 9467"/>
                <a:gd name="T35" fmla="*/ 2379 h 10667"/>
                <a:gd name="T36" fmla="*/ 4506 w 9467"/>
                <a:gd name="T37" fmla="*/ 2379 h 10667"/>
                <a:gd name="T38" fmla="*/ 4196 w 9467"/>
                <a:gd name="T39" fmla="*/ 4919 h 10667"/>
                <a:gd name="T40" fmla="*/ 4605 w 9467"/>
                <a:gd name="T41" fmla="*/ 5334 h 10667"/>
                <a:gd name="T42" fmla="*/ 4963 w 9467"/>
                <a:gd name="T43" fmla="*/ 4919 h 10667"/>
                <a:gd name="T44" fmla="*/ 4718 w 9467"/>
                <a:gd name="T45" fmla="*/ 2377 h 10667"/>
                <a:gd name="T46" fmla="*/ 6619 w 9467"/>
                <a:gd name="T47" fmla="*/ 3552 h 10667"/>
                <a:gd name="T48" fmla="*/ 7114 w 9467"/>
                <a:gd name="T49" fmla="*/ 2497 h 10667"/>
                <a:gd name="T50" fmla="*/ 7158 w 9467"/>
                <a:gd name="T51" fmla="*/ 2339 h 10667"/>
                <a:gd name="T52" fmla="*/ 6834 w 9467"/>
                <a:gd name="T53" fmla="*/ 1702 h 10667"/>
                <a:gd name="T54" fmla="*/ 7360 w 9467"/>
                <a:gd name="T55" fmla="*/ 1440 h 10667"/>
                <a:gd name="T56" fmla="*/ 7017 w 9467"/>
                <a:gd name="T57" fmla="*/ 766 h 10667"/>
                <a:gd name="T58" fmla="*/ 7129 w 9467"/>
                <a:gd name="T59" fmla="*/ 710 h 10667"/>
                <a:gd name="T60" fmla="*/ 7472 w 9467"/>
                <a:gd name="T61" fmla="*/ 1385 h 10667"/>
                <a:gd name="T62" fmla="*/ 7617 w 9467"/>
                <a:gd name="T63" fmla="*/ 1669 h 10667"/>
                <a:gd name="T64" fmla="*/ 7641 w 9467"/>
                <a:gd name="T65" fmla="*/ 1717 h 10667"/>
                <a:gd name="T66" fmla="*/ 8199 w 9467"/>
                <a:gd name="T67" fmla="*/ 2813 h 10667"/>
                <a:gd name="T68" fmla="*/ 7810 w 9467"/>
                <a:gd name="T69" fmla="*/ 3005 h 10667"/>
                <a:gd name="T70" fmla="*/ 6666 w 9467"/>
                <a:gd name="T71" fmla="*/ 4549 h 10667"/>
                <a:gd name="T72" fmla="*/ 6546 w 9467"/>
                <a:gd name="T73" fmla="*/ 4563 h 10667"/>
                <a:gd name="T74" fmla="*/ 6080 w 9467"/>
                <a:gd name="T75" fmla="*/ 4261 h 10667"/>
                <a:gd name="T76" fmla="*/ 5482 w 9467"/>
                <a:gd name="T77" fmla="*/ 3487 h 10667"/>
                <a:gd name="T78" fmla="*/ 5697 w 9467"/>
                <a:gd name="T79" fmla="*/ 6115 h 10667"/>
                <a:gd name="T80" fmla="*/ 5695 w 9467"/>
                <a:gd name="T81" fmla="*/ 6126 h 10667"/>
                <a:gd name="T82" fmla="*/ 6302 w 9467"/>
                <a:gd name="T83" fmla="*/ 9792 h 10667"/>
                <a:gd name="T84" fmla="*/ 7422 w 9467"/>
                <a:gd name="T85" fmla="*/ 9270 h 10667"/>
                <a:gd name="T86" fmla="*/ 6753 w 9467"/>
                <a:gd name="T87" fmla="*/ 8849 h 10667"/>
                <a:gd name="T88" fmla="*/ 6694 w 9467"/>
                <a:gd name="T89" fmla="*/ 8516 h 10667"/>
                <a:gd name="T90" fmla="*/ 9467 w 9467"/>
                <a:gd name="T91" fmla="*/ 9539 h 10667"/>
                <a:gd name="T92" fmla="*/ 3699 w 9467"/>
                <a:gd name="T93" fmla="*/ 5275 h 10667"/>
                <a:gd name="T94" fmla="*/ 3795 w 9467"/>
                <a:gd name="T95" fmla="*/ 3464 h 10667"/>
                <a:gd name="T96" fmla="*/ 3183 w 9467"/>
                <a:gd name="T97" fmla="*/ 4286 h 10667"/>
                <a:gd name="T98" fmla="*/ 3699 w 9467"/>
                <a:gd name="T99" fmla="*/ 5275 h 10667"/>
                <a:gd name="T100" fmla="*/ 5283 w 9467"/>
                <a:gd name="T101" fmla="*/ 9903 h 10667"/>
                <a:gd name="T102" fmla="*/ 4677 w 9467"/>
                <a:gd name="T103" fmla="*/ 6245 h 10667"/>
                <a:gd name="T104" fmla="*/ 4270 w 9467"/>
                <a:gd name="T105" fmla="*/ 9910 h 10667"/>
                <a:gd name="T106" fmla="*/ 4705 w 9467"/>
                <a:gd name="T107" fmla="*/ 9919 h 10667"/>
                <a:gd name="T108" fmla="*/ 5283 w 9467"/>
                <a:gd name="T109" fmla="*/ 9903 h 10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9467" h="10667">
                  <a:moveTo>
                    <a:pt x="3497" y="1130"/>
                  </a:moveTo>
                  <a:cubicBezTo>
                    <a:pt x="3497" y="506"/>
                    <a:pt x="3993" y="0"/>
                    <a:pt x="4604" y="0"/>
                  </a:cubicBezTo>
                  <a:cubicBezTo>
                    <a:pt x="5215" y="0"/>
                    <a:pt x="5711" y="506"/>
                    <a:pt x="5711" y="1130"/>
                  </a:cubicBezTo>
                  <a:cubicBezTo>
                    <a:pt x="5711" y="1755"/>
                    <a:pt x="5215" y="2260"/>
                    <a:pt x="4604" y="2260"/>
                  </a:cubicBezTo>
                  <a:cubicBezTo>
                    <a:pt x="3993" y="2260"/>
                    <a:pt x="3497" y="1755"/>
                    <a:pt x="3497" y="1130"/>
                  </a:cubicBezTo>
                  <a:close/>
                  <a:moveTo>
                    <a:pt x="9467" y="9539"/>
                  </a:moveTo>
                  <a:cubicBezTo>
                    <a:pt x="9467" y="10161"/>
                    <a:pt x="7347" y="10667"/>
                    <a:pt x="4733" y="10667"/>
                  </a:cubicBezTo>
                  <a:cubicBezTo>
                    <a:pt x="2119" y="10667"/>
                    <a:pt x="0" y="10161"/>
                    <a:pt x="0" y="9539"/>
                  </a:cubicBezTo>
                  <a:cubicBezTo>
                    <a:pt x="0" y="9081"/>
                    <a:pt x="1155" y="8691"/>
                    <a:pt x="2800" y="8515"/>
                  </a:cubicBezTo>
                  <a:lnTo>
                    <a:pt x="2767" y="8821"/>
                  </a:lnTo>
                  <a:cubicBezTo>
                    <a:pt x="2287" y="8938"/>
                    <a:pt x="1988" y="9096"/>
                    <a:pt x="1988" y="9270"/>
                  </a:cubicBezTo>
                  <a:cubicBezTo>
                    <a:pt x="1988" y="9501"/>
                    <a:pt x="2493" y="9703"/>
                    <a:pt x="3251" y="9818"/>
                  </a:cubicBezTo>
                  <a:lnTo>
                    <a:pt x="3646" y="6257"/>
                  </a:lnTo>
                  <a:lnTo>
                    <a:pt x="3653" y="6121"/>
                  </a:lnTo>
                  <a:cubicBezTo>
                    <a:pt x="3637" y="6124"/>
                    <a:pt x="3623" y="6133"/>
                    <a:pt x="3607" y="6133"/>
                  </a:cubicBezTo>
                  <a:cubicBezTo>
                    <a:pt x="3527" y="6133"/>
                    <a:pt x="3446" y="6110"/>
                    <a:pt x="3376" y="6062"/>
                  </a:cubicBezTo>
                  <a:cubicBezTo>
                    <a:pt x="2867" y="5717"/>
                    <a:pt x="2110" y="4619"/>
                    <a:pt x="2445" y="3934"/>
                  </a:cubicBezTo>
                  <a:cubicBezTo>
                    <a:pt x="3162" y="2467"/>
                    <a:pt x="4188" y="2372"/>
                    <a:pt x="4502" y="2379"/>
                  </a:cubicBezTo>
                  <a:cubicBezTo>
                    <a:pt x="4503" y="2379"/>
                    <a:pt x="4505" y="2379"/>
                    <a:pt x="4506" y="2379"/>
                  </a:cubicBezTo>
                  <a:lnTo>
                    <a:pt x="4196" y="4919"/>
                  </a:lnTo>
                  <a:lnTo>
                    <a:pt x="4605" y="5334"/>
                  </a:lnTo>
                  <a:lnTo>
                    <a:pt x="4963" y="4919"/>
                  </a:lnTo>
                  <a:lnTo>
                    <a:pt x="4718" y="2377"/>
                  </a:lnTo>
                  <a:cubicBezTo>
                    <a:pt x="5130" y="2393"/>
                    <a:pt x="5983" y="2555"/>
                    <a:pt x="6619" y="3552"/>
                  </a:cubicBezTo>
                  <a:cubicBezTo>
                    <a:pt x="6837" y="3225"/>
                    <a:pt x="7102" y="2671"/>
                    <a:pt x="7114" y="2497"/>
                  </a:cubicBezTo>
                  <a:cubicBezTo>
                    <a:pt x="7118" y="2441"/>
                    <a:pt x="7134" y="2388"/>
                    <a:pt x="7158" y="2339"/>
                  </a:cubicBezTo>
                  <a:lnTo>
                    <a:pt x="6834" y="1702"/>
                  </a:lnTo>
                  <a:lnTo>
                    <a:pt x="7360" y="1440"/>
                  </a:lnTo>
                  <a:lnTo>
                    <a:pt x="7017" y="766"/>
                  </a:lnTo>
                  <a:lnTo>
                    <a:pt x="7129" y="710"/>
                  </a:lnTo>
                  <a:lnTo>
                    <a:pt x="7472" y="1385"/>
                  </a:lnTo>
                  <a:lnTo>
                    <a:pt x="7617" y="1669"/>
                  </a:lnTo>
                  <a:lnTo>
                    <a:pt x="7641" y="1717"/>
                  </a:lnTo>
                  <a:lnTo>
                    <a:pt x="8199" y="2813"/>
                  </a:lnTo>
                  <a:lnTo>
                    <a:pt x="7810" y="3005"/>
                  </a:lnTo>
                  <a:cubicBezTo>
                    <a:pt x="7589" y="3609"/>
                    <a:pt x="7106" y="4450"/>
                    <a:pt x="6666" y="4549"/>
                  </a:cubicBezTo>
                  <a:cubicBezTo>
                    <a:pt x="6625" y="4559"/>
                    <a:pt x="6585" y="4563"/>
                    <a:pt x="6546" y="4563"/>
                  </a:cubicBezTo>
                  <a:cubicBezTo>
                    <a:pt x="6349" y="4563"/>
                    <a:pt x="6174" y="4452"/>
                    <a:pt x="6080" y="4261"/>
                  </a:cubicBezTo>
                  <a:cubicBezTo>
                    <a:pt x="5899" y="3891"/>
                    <a:pt x="5688" y="3647"/>
                    <a:pt x="5482" y="3487"/>
                  </a:cubicBezTo>
                  <a:lnTo>
                    <a:pt x="5697" y="6115"/>
                  </a:lnTo>
                  <a:cubicBezTo>
                    <a:pt x="5697" y="6119"/>
                    <a:pt x="5695" y="6121"/>
                    <a:pt x="5695" y="6126"/>
                  </a:cubicBezTo>
                  <a:lnTo>
                    <a:pt x="6302" y="9792"/>
                  </a:lnTo>
                  <a:cubicBezTo>
                    <a:pt x="6977" y="9674"/>
                    <a:pt x="7422" y="9485"/>
                    <a:pt x="7422" y="9270"/>
                  </a:cubicBezTo>
                  <a:cubicBezTo>
                    <a:pt x="7422" y="9110"/>
                    <a:pt x="7167" y="8962"/>
                    <a:pt x="6753" y="8849"/>
                  </a:cubicBezTo>
                  <a:lnTo>
                    <a:pt x="6694" y="8516"/>
                  </a:lnTo>
                  <a:cubicBezTo>
                    <a:pt x="8325" y="8694"/>
                    <a:pt x="9467" y="9083"/>
                    <a:pt x="9467" y="9539"/>
                  </a:cubicBezTo>
                  <a:close/>
                  <a:moveTo>
                    <a:pt x="3699" y="5275"/>
                  </a:moveTo>
                  <a:lnTo>
                    <a:pt x="3795" y="3464"/>
                  </a:lnTo>
                  <a:cubicBezTo>
                    <a:pt x="3596" y="3626"/>
                    <a:pt x="3380" y="3880"/>
                    <a:pt x="3183" y="4286"/>
                  </a:cubicBezTo>
                  <a:cubicBezTo>
                    <a:pt x="3123" y="4441"/>
                    <a:pt x="3399" y="4981"/>
                    <a:pt x="3699" y="5275"/>
                  </a:cubicBezTo>
                  <a:close/>
                  <a:moveTo>
                    <a:pt x="5283" y="9903"/>
                  </a:moveTo>
                  <a:lnTo>
                    <a:pt x="4677" y="6245"/>
                  </a:lnTo>
                  <a:lnTo>
                    <a:pt x="4270" y="9910"/>
                  </a:lnTo>
                  <a:cubicBezTo>
                    <a:pt x="4412" y="9916"/>
                    <a:pt x="4557" y="9919"/>
                    <a:pt x="4705" y="9919"/>
                  </a:cubicBezTo>
                  <a:cubicBezTo>
                    <a:pt x="4905" y="9919"/>
                    <a:pt x="5097" y="9913"/>
                    <a:pt x="5283" y="9903"/>
                  </a:cubicBezTo>
                  <a:close/>
                </a:path>
              </a:pathLst>
            </a:custGeom>
            <a:solidFill>
              <a:schemeClr val="tx2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7" name="business-man-with-circular-stats-graphic_46817"/>
            <p:cNvSpPr>
              <a:spLocks noChangeAspect="1"/>
            </p:cNvSpPr>
            <p:nvPr/>
          </p:nvSpPr>
          <p:spPr bwMode="auto">
            <a:xfrm>
              <a:off x="2406255" y="3023711"/>
              <a:ext cx="430430" cy="609685"/>
            </a:xfrm>
            <a:custGeom>
              <a:avLst/>
              <a:gdLst>
                <a:gd name="connsiteX0" fmla="*/ 309779 w 418325"/>
                <a:gd name="connsiteY0" fmla="*/ 175100 h 592538"/>
                <a:gd name="connsiteX1" fmla="*/ 296156 w 418325"/>
                <a:gd name="connsiteY1" fmla="*/ 267108 h 592538"/>
                <a:gd name="connsiteX2" fmla="*/ 309779 w 418325"/>
                <a:gd name="connsiteY2" fmla="*/ 286082 h 592538"/>
                <a:gd name="connsiteX3" fmla="*/ 310137 w 418325"/>
                <a:gd name="connsiteY3" fmla="*/ 286082 h 592538"/>
                <a:gd name="connsiteX4" fmla="*/ 323760 w 418325"/>
                <a:gd name="connsiteY4" fmla="*/ 267108 h 592538"/>
                <a:gd name="connsiteX5" fmla="*/ 310137 w 418325"/>
                <a:gd name="connsiteY5" fmla="*/ 175100 h 592538"/>
                <a:gd name="connsiteX6" fmla="*/ 296156 w 418325"/>
                <a:gd name="connsiteY6" fmla="*/ 158631 h 592538"/>
                <a:gd name="connsiteX7" fmla="*/ 310137 w 418325"/>
                <a:gd name="connsiteY7" fmla="*/ 172952 h 592538"/>
                <a:gd name="connsiteX8" fmla="*/ 324119 w 418325"/>
                <a:gd name="connsiteY8" fmla="*/ 158631 h 592538"/>
                <a:gd name="connsiteX9" fmla="*/ 344912 w 418325"/>
                <a:gd name="connsiteY9" fmla="*/ 167939 h 592538"/>
                <a:gd name="connsiteX10" fmla="*/ 347780 w 418325"/>
                <a:gd name="connsiteY10" fmla="*/ 169372 h 592538"/>
                <a:gd name="connsiteX11" fmla="*/ 416971 w 418325"/>
                <a:gd name="connsiteY11" fmla="*/ 344796 h 592538"/>
                <a:gd name="connsiteX12" fmla="*/ 395102 w 418325"/>
                <a:gd name="connsiteY12" fmla="*/ 365202 h 592538"/>
                <a:gd name="connsiteX13" fmla="*/ 393309 w 418325"/>
                <a:gd name="connsiteY13" fmla="*/ 365202 h 592538"/>
                <a:gd name="connsiteX14" fmla="*/ 372875 w 418325"/>
                <a:gd name="connsiteY14" fmla="*/ 341216 h 592538"/>
                <a:gd name="connsiteX15" fmla="*/ 368573 w 418325"/>
                <a:gd name="connsiteY15" fmla="*/ 263170 h 592538"/>
                <a:gd name="connsiteX16" fmla="*/ 368573 w 418325"/>
                <a:gd name="connsiteY16" fmla="*/ 334056 h 592538"/>
                <a:gd name="connsiteX17" fmla="*/ 362837 w 418325"/>
                <a:gd name="connsiteY17" fmla="*/ 355536 h 592538"/>
                <a:gd name="connsiteX18" fmla="*/ 362837 w 418325"/>
                <a:gd name="connsiteY18" fmla="*/ 566404 h 592538"/>
                <a:gd name="connsiteX19" fmla="*/ 336666 w 418325"/>
                <a:gd name="connsiteY19" fmla="*/ 592538 h 592538"/>
                <a:gd name="connsiteX20" fmla="*/ 310496 w 418325"/>
                <a:gd name="connsiteY20" fmla="*/ 566404 h 592538"/>
                <a:gd name="connsiteX21" fmla="*/ 310496 w 418325"/>
                <a:gd name="connsiteY21" fmla="*/ 384535 h 592538"/>
                <a:gd name="connsiteX22" fmla="*/ 310137 w 418325"/>
                <a:gd name="connsiteY22" fmla="*/ 384535 h 592538"/>
                <a:gd name="connsiteX23" fmla="*/ 306911 w 418325"/>
                <a:gd name="connsiteY23" fmla="*/ 384535 h 592538"/>
                <a:gd name="connsiteX24" fmla="*/ 306911 w 418325"/>
                <a:gd name="connsiteY24" fmla="*/ 566404 h 592538"/>
                <a:gd name="connsiteX25" fmla="*/ 280740 w 418325"/>
                <a:gd name="connsiteY25" fmla="*/ 592538 h 592538"/>
                <a:gd name="connsiteX26" fmla="*/ 254569 w 418325"/>
                <a:gd name="connsiteY26" fmla="*/ 566404 h 592538"/>
                <a:gd name="connsiteX27" fmla="*/ 254569 w 418325"/>
                <a:gd name="connsiteY27" fmla="*/ 354462 h 592538"/>
                <a:gd name="connsiteX28" fmla="*/ 254569 w 418325"/>
                <a:gd name="connsiteY28" fmla="*/ 350882 h 592538"/>
                <a:gd name="connsiteX29" fmla="*/ 251701 w 418325"/>
                <a:gd name="connsiteY29" fmla="*/ 334056 h 592538"/>
                <a:gd name="connsiteX30" fmla="*/ 251701 w 418325"/>
                <a:gd name="connsiteY30" fmla="*/ 252072 h 592538"/>
                <a:gd name="connsiteX31" fmla="*/ 186813 w 418325"/>
                <a:gd name="connsiteY31" fmla="*/ 286798 h 592538"/>
                <a:gd name="connsiteX32" fmla="*/ 156340 w 418325"/>
                <a:gd name="connsiteY32" fmla="*/ 279638 h 592538"/>
                <a:gd name="connsiteX33" fmla="*/ 145585 w 418325"/>
                <a:gd name="connsiteY33" fmla="*/ 249924 h 592538"/>
                <a:gd name="connsiteX34" fmla="*/ 174982 w 418325"/>
                <a:gd name="connsiteY34" fmla="*/ 239183 h 592538"/>
                <a:gd name="connsiteX35" fmla="*/ 232701 w 418325"/>
                <a:gd name="connsiteY35" fmla="*/ 206604 h 592538"/>
                <a:gd name="connsiteX36" fmla="*/ 271778 w 418325"/>
                <a:gd name="connsiteY36" fmla="*/ 169372 h 592538"/>
                <a:gd name="connsiteX37" fmla="*/ 275004 w 418325"/>
                <a:gd name="connsiteY37" fmla="*/ 167939 h 592538"/>
                <a:gd name="connsiteX38" fmla="*/ 296156 w 418325"/>
                <a:gd name="connsiteY38" fmla="*/ 158631 h 592538"/>
                <a:gd name="connsiteX39" fmla="*/ 309959 w 418325"/>
                <a:gd name="connsiteY39" fmla="*/ 41563 h 592538"/>
                <a:gd name="connsiteX40" fmla="*/ 367153 w 418325"/>
                <a:gd name="connsiteY40" fmla="*/ 98474 h 592538"/>
                <a:gd name="connsiteX41" fmla="*/ 309959 w 418325"/>
                <a:gd name="connsiteY41" fmla="*/ 155385 h 592538"/>
                <a:gd name="connsiteX42" fmla="*/ 252765 w 418325"/>
                <a:gd name="connsiteY42" fmla="*/ 98474 h 592538"/>
                <a:gd name="connsiteX43" fmla="*/ 309959 w 418325"/>
                <a:gd name="connsiteY43" fmla="*/ 41563 h 592538"/>
                <a:gd name="connsiteX44" fmla="*/ 161355 w 418325"/>
                <a:gd name="connsiteY44" fmla="*/ 28650 h 592538"/>
                <a:gd name="connsiteX45" fmla="*/ 224468 w 418325"/>
                <a:gd name="connsiteY45" fmla="*/ 123538 h 592538"/>
                <a:gd name="connsiteX46" fmla="*/ 121193 w 418325"/>
                <a:gd name="connsiteY46" fmla="*/ 226304 h 592538"/>
                <a:gd name="connsiteX47" fmla="*/ 18276 w 418325"/>
                <a:gd name="connsiteY47" fmla="*/ 123538 h 592538"/>
                <a:gd name="connsiteX48" fmla="*/ 125855 w 418325"/>
                <a:gd name="connsiteY48" fmla="*/ 123538 h 592538"/>
                <a:gd name="connsiteX49" fmla="*/ 102890 w 418325"/>
                <a:gd name="connsiteY49" fmla="*/ 0 h 592538"/>
                <a:gd name="connsiteX50" fmla="*/ 142683 w 418325"/>
                <a:gd name="connsiteY50" fmla="*/ 7876 h 592538"/>
                <a:gd name="connsiteX51" fmla="*/ 107192 w 418325"/>
                <a:gd name="connsiteY51" fmla="*/ 102743 h 592538"/>
                <a:gd name="connsiteX52" fmla="*/ 0 w 418325"/>
                <a:gd name="connsiteY52" fmla="*/ 102743 h 592538"/>
                <a:gd name="connsiteX53" fmla="*/ 102890 w 418325"/>
                <a:gd name="connsiteY53" fmla="*/ 0 h 592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418325" h="592538">
                  <a:moveTo>
                    <a:pt x="309779" y="175100"/>
                  </a:moveTo>
                  <a:lnTo>
                    <a:pt x="296156" y="267108"/>
                  </a:lnTo>
                  <a:lnTo>
                    <a:pt x="309779" y="286082"/>
                  </a:lnTo>
                  <a:lnTo>
                    <a:pt x="310137" y="286082"/>
                  </a:lnTo>
                  <a:lnTo>
                    <a:pt x="323760" y="267108"/>
                  </a:lnTo>
                  <a:lnTo>
                    <a:pt x="310137" y="175100"/>
                  </a:lnTo>
                  <a:close/>
                  <a:moveTo>
                    <a:pt x="296156" y="158631"/>
                  </a:moveTo>
                  <a:lnTo>
                    <a:pt x="310137" y="172952"/>
                  </a:lnTo>
                  <a:lnTo>
                    <a:pt x="324119" y="158631"/>
                  </a:lnTo>
                  <a:cubicBezTo>
                    <a:pt x="331647" y="160421"/>
                    <a:pt x="338459" y="163643"/>
                    <a:pt x="344912" y="167939"/>
                  </a:cubicBezTo>
                  <a:cubicBezTo>
                    <a:pt x="345987" y="168297"/>
                    <a:pt x="347063" y="168656"/>
                    <a:pt x="347780" y="169372"/>
                  </a:cubicBezTo>
                  <a:cubicBezTo>
                    <a:pt x="389007" y="194432"/>
                    <a:pt x="425933" y="233097"/>
                    <a:pt x="416971" y="344796"/>
                  </a:cubicBezTo>
                  <a:cubicBezTo>
                    <a:pt x="416254" y="356252"/>
                    <a:pt x="406574" y="365202"/>
                    <a:pt x="395102" y="365202"/>
                  </a:cubicBezTo>
                  <a:cubicBezTo>
                    <a:pt x="394385" y="365202"/>
                    <a:pt x="394026" y="365202"/>
                    <a:pt x="393309" y="365202"/>
                  </a:cubicBezTo>
                  <a:cubicBezTo>
                    <a:pt x="381120" y="364128"/>
                    <a:pt x="372158" y="353388"/>
                    <a:pt x="372875" y="341216"/>
                  </a:cubicBezTo>
                  <a:cubicBezTo>
                    <a:pt x="375743" y="306847"/>
                    <a:pt x="373592" y="281786"/>
                    <a:pt x="368573" y="263170"/>
                  </a:cubicBezTo>
                  <a:lnTo>
                    <a:pt x="368573" y="334056"/>
                  </a:lnTo>
                  <a:cubicBezTo>
                    <a:pt x="368573" y="341932"/>
                    <a:pt x="366422" y="349450"/>
                    <a:pt x="362837" y="355536"/>
                  </a:cubicBezTo>
                  <a:lnTo>
                    <a:pt x="362837" y="566404"/>
                  </a:lnTo>
                  <a:cubicBezTo>
                    <a:pt x="362837" y="580724"/>
                    <a:pt x="351365" y="592538"/>
                    <a:pt x="336666" y="592538"/>
                  </a:cubicBezTo>
                  <a:cubicBezTo>
                    <a:pt x="322326" y="592538"/>
                    <a:pt x="310496" y="580724"/>
                    <a:pt x="310496" y="566404"/>
                  </a:cubicBezTo>
                  <a:lnTo>
                    <a:pt x="310496" y="384535"/>
                  </a:lnTo>
                  <a:cubicBezTo>
                    <a:pt x="310496" y="384535"/>
                    <a:pt x="310137" y="384535"/>
                    <a:pt x="310137" y="384535"/>
                  </a:cubicBezTo>
                  <a:cubicBezTo>
                    <a:pt x="309062" y="384535"/>
                    <a:pt x="307986" y="384535"/>
                    <a:pt x="306911" y="384535"/>
                  </a:cubicBezTo>
                  <a:lnTo>
                    <a:pt x="306911" y="566404"/>
                  </a:lnTo>
                  <a:cubicBezTo>
                    <a:pt x="306911" y="580724"/>
                    <a:pt x="295080" y="592538"/>
                    <a:pt x="280740" y="592538"/>
                  </a:cubicBezTo>
                  <a:cubicBezTo>
                    <a:pt x="266042" y="592538"/>
                    <a:pt x="254569" y="580724"/>
                    <a:pt x="254569" y="566404"/>
                  </a:cubicBezTo>
                  <a:lnTo>
                    <a:pt x="254569" y="354462"/>
                  </a:lnTo>
                  <a:cubicBezTo>
                    <a:pt x="254569" y="353030"/>
                    <a:pt x="254569" y="351956"/>
                    <a:pt x="254569" y="350882"/>
                  </a:cubicBezTo>
                  <a:cubicBezTo>
                    <a:pt x="252777" y="345870"/>
                    <a:pt x="251701" y="340142"/>
                    <a:pt x="251701" y="334056"/>
                  </a:cubicBezTo>
                  <a:lnTo>
                    <a:pt x="251701" y="252072"/>
                  </a:lnTo>
                  <a:cubicBezTo>
                    <a:pt x="234852" y="269614"/>
                    <a:pt x="213342" y="286798"/>
                    <a:pt x="186813" y="286798"/>
                  </a:cubicBezTo>
                  <a:cubicBezTo>
                    <a:pt x="177492" y="286798"/>
                    <a:pt x="167095" y="284650"/>
                    <a:pt x="156340" y="279638"/>
                  </a:cubicBezTo>
                  <a:cubicBezTo>
                    <a:pt x="145227" y="274268"/>
                    <a:pt x="140566" y="261022"/>
                    <a:pt x="145585" y="249924"/>
                  </a:cubicBezTo>
                  <a:cubicBezTo>
                    <a:pt x="150963" y="238825"/>
                    <a:pt x="163869" y="234171"/>
                    <a:pt x="174982" y="239183"/>
                  </a:cubicBezTo>
                  <a:cubicBezTo>
                    <a:pt x="192907" y="247776"/>
                    <a:pt x="205096" y="238467"/>
                    <a:pt x="232701" y="206604"/>
                  </a:cubicBezTo>
                  <a:cubicBezTo>
                    <a:pt x="244531" y="193000"/>
                    <a:pt x="257079" y="178322"/>
                    <a:pt x="271778" y="169372"/>
                  </a:cubicBezTo>
                  <a:cubicBezTo>
                    <a:pt x="272853" y="168656"/>
                    <a:pt x="273929" y="168297"/>
                    <a:pt x="275004" y="167939"/>
                  </a:cubicBezTo>
                  <a:cubicBezTo>
                    <a:pt x="281457" y="163643"/>
                    <a:pt x="288627" y="160421"/>
                    <a:pt x="296156" y="158631"/>
                  </a:cubicBezTo>
                  <a:close/>
                  <a:moveTo>
                    <a:pt x="309959" y="41563"/>
                  </a:moveTo>
                  <a:cubicBezTo>
                    <a:pt x="341546" y="41563"/>
                    <a:pt x="367153" y="67043"/>
                    <a:pt x="367153" y="98474"/>
                  </a:cubicBezTo>
                  <a:cubicBezTo>
                    <a:pt x="367153" y="129905"/>
                    <a:pt x="341546" y="155385"/>
                    <a:pt x="309959" y="155385"/>
                  </a:cubicBezTo>
                  <a:cubicBezTo>
                    <a:pt x="278372" y="155385"/>
                    <a:pt x="252765" y="129905"/>
                    <a:pt x="252765" y="98474"/>
                  </a:cubicBezTo>
                  <a:cubicBezTo>
                    <a:pt x="252765" y="67043"/>
                    <a:pt x="278372" y="41563"/>
                    <a:pt x="309959" y="41563"/>
                  </a:cubicBezTo>
                  <a:close/>
                  <a:moveTo>
                    <a:pt x="161355" y="28650"/>
                  </a:moveTo>
                  <a:cubicBezTo>
                    <a:pt x="198291" y="44047"/>
                    <a:pt x="224468" y="80928"/>
                    <a:pt x="224468" y="123538"/>
                  </a:cubicBezTo>
                  <a:cubicBezTo>
                    <a:pt x="224468" y="180471"/>
                    <a:pt x="178209" y="226304"/>
                    <a:pt x="121193" y="226304"/>
                  </a:cubicBezTo>
                  <a:cubicBezTo>
                    <a:pt x="64535" y="226304"/>
                    <a:pt x="18276" y="180471"/>
                    <a:pt x="18276" y="123538"/>
                  </a:cubicBezTo>
                  <a:lnTo>
                    <a:pt x="125855" y="123538"/>
                  </a:lnTo>
                  <a:close/>
                  <a:moveTo>
                    <a:pt x="102890" y="0"/>
                  </a:moveTo>
                  <a:cubicBezTo>
                    <a:pt x="116871" y="0"/>
                    <a:pt x="130494" y="2864"/>
                    <a:pt x="142683" y="7876"/>
                  </a:cubicBezTo>
                  <a:lnTo>
                    <a:pt x="107192" y="102743"/>
                  </a:lnTo>
                  <a:lnTo>
                    <a:pt x="0" y="102743"/>
                  </a:lnTo>
                  <a:cubicBezTo>
                    <a:pt x="0" y="46181"/>
                    <a:pt x="45888" y="0"/>
                    <a:pt x="102890" y="0"/>
                  </a:cubicBezTo>
                  <a:close/>
                </a:path>
              </a:pathLst>
            </a:custGeom>
            <a:solidFill>
              <a:schemeClr val="tx2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8" name="two-businessmen-talking_47796"/>
            <p:cNvSpPr>
              <a:spLocks noChangeAspect="1"/>
            </p:cNvSpPr>
            <p:nvPr/>
          </p:nvSpPr>
          <p:spPr bwMode="auto">
            <a:xfrm>
              <a:off x="2331129" y="4230043"/>
              <a:ext cx="580682" cy="609685"/>
            </a:xfrm>
            <a:custGeom>
              <a:avLst/>
              <a:gdLst>
                <a:gd name="T0" fmla="*/ 2262 w 10144"/>
                <a:gd name="T1" fmla="*/ 6 h 10667"/>
                <a:gd name="T2" fmla="*/ 2262 w 10144"/>
                <a:gd name="T3" fmla="*/ 2265 h 10667"/>
                <a:gd name="T4" fmla="*/ 3500 w 10144"/>
                <a:gd name="T5" fmla="*/ 2797 h 10667"/>
                <a:gd name="T6" fmla="*/ 2402 w 10144"/>
                <a:gd name="T7" fmla="*/ 2380 h 10667"/>
                <a:gd name="T8" fmla="*/ 2273 w 10144"/>
                <a:gd name="T9" fmla="*/ 5935 h 10667"/>
                <a:gd name="T10" fmla="*/ 2158 w 10144"/>
                <a:gd name="T11" fmla="*/ 2376 h 10667"/>
                <a:gd name="T12" fmla="*/ 1303 w 10144"/>
                <a:gd name="T13" fmla="*/ 2596 h 10667"/>
                <a:gd name="T14" fmla="*/ 11 w 10144"/>
                <a:gd name="T15" fmla="*/ 5513 h 10667"/>
                <a:gd name="T16" fmla="*/ 408 w 10144"/>
                <a:gd name="T17" fmla="*/ 5932 h 10667"/>
                <a:gd name="T18" fmla="*/ 1301 w 10144"/>
                <a:gd name="T19" fmla="*/ 3652 h 10667"/>
                <a:gd name="T20" fmla="*/ 1206 w 10144"/>
                <a:gd name="T21" fmla="*/ 5578 h 10667"/>
                <a:gd name="T22" fmla="*/ 1365 w 10144"/>
                <a:gd name="T23" fmla="*/ 10634 h 10667"/>
                <a:gd name="T24" fmla="*/ 1915 w 10144"/>
                <a:gd name="T25" fmla="*/ 10155 h 10667"/>
                <a:gd name="T26" fmla="*/ 2276 w 10144"/>
                <a:gd name="T27" fmla="*/ 6588 h 10667"/>
                <a:gd name="T28" fmla="*/ 2623 w 10144"/>
                <a:gd name="T29" fmla="*/ 10183 h 10667"/>
                <a:gd name="T30" fmla="*/ 3170 w 10144"/>
                <a:gd name="T31" fmla="*/ 10666 h 10667"/>
                <a:gd name="T32" fmla="*/ 3375 w 10144"/>
                <a:gd name="T33" fmla="*/ 5861 h 10667"/>
                <a:gd name="T34" fmla="*/ 3224 w 10144"/>
                <a:gd name="T35" fmla="*/ 3652 h 10667"/>
                <a:gd name="T36" fmla="*/ 4097 w 10144"/>
                <a:gd name="T37" fmla="*/ 5932 h 10667"/>
                <a:gd name="T38" fmla="*/ 3500 w 10144"/>
                <a:gd name="T39" fmla="*/ 2797 h 10667"/>
                <a:gd name="T40" fmla="*/ 8611 w 10144"/>
                <a:gd name="T41" fmla="*/ 4470 h 10667"/>
                <a:gd name="T42" fmla="*/ 8611 w 10144"/>
                <a:gd name="T43" fmla="*/ 5783 h 10667"/>
                <a:gd name="T44" fmla="*/ 9330 w 10144"/>
                <a:gd name="T45" fmla="*/ 6092 h 10667"/>
                <a:gd name="T46" fmla="*/ 8692 w 10144"/>
                <a:gd name="T47" fmla="*/ 5850 h 10667"/>
                <a:gd name="T48" fmla="*/ 8617 w 10144"/>
                <a:gd name="T49" fmla="*/ 7916 h 10667"/>
                <a:gd name="T50" fmla="*/ 8550 w 10144"/>
                <a:gd name="T51" fmla="*/ 5847 h 10667"/>
                <a:gd name="T52" fmla="*/ 8054 w 10144"/>
                <a:gd name="T53" fmla="*/ 5975 h 10667"/>
                <a:gd name="T54" fmla="*/ 7302 w 10144"/>
                <a:gd name="T55" fmla="*/ 7671 h 10667"/>
                <a:gd name="T56" fmla="*/ 7533 w 10144"/>
                <a:gd name="T57" fmla="*/ 7914 h 10667"/>
                <a:gd name="T58" fmla="*/ 8052 w 10144"/>
                <a:gd name="T59" fmla="*/ 6588 h 10667"/>
                <a:gd name="T60" fmla="*/ 7996 w 10144"/>
                <a:gd name="T61" fmla="*/ 7708 h 10667"/>
                <a:gd name="T62" fmla="*/ 8090 w 10144"/>
                <a:gd name="T63" fmla="*/ 10647 h 10667"/>
                <a:gd name="T64" fmla="*/ 8409 w 10144"/>
                <a:gd name="T65" fmla="*/ 10369 h 10667"/>
                <a:gd name="T66" fmla="*/ 8619 w 10144"/>
                <a:gd name="T67" fmla="*/ 8295 h 10667"/>
                <a:gd name="T68" fmla="*/ 8821 w 10144"/>
                <a:gd name="T69" fmla="*/ 10386 h 10667"/>
                <a:gd name="T70" fmla="*/ 9138 w 10144"/>
                <a:gd name="T71" fmla="*/ 10666 h 10667"/>
                <a:gd name="T72" fmla="*/ 9258 w 10144"/>
                <a:gd name="T73" fmla="*/ 7873 h 10667"/>
                <a:gd name="T74" fmla="*/ 9170 w 10144"/>
                <a:gd name="T75" fmla="*/ 6589 h 10667"/>
                <a:gd name="T76" fmla="*/ 9677 w 10144"/>
                <a:gd name="T77" fmla="*/ 7914 h 10667"/>
                <a:gd name="T78" fmla="*/ 9330 w 10144"/>
                <a:gd name="T79" fmla="*/ 6092 h 10667"/>
                <a:gd name="T80" fmla="*/ 7580 w 10144"/>
                <a:gd name="T81" fmla="*/ 873 h 10667"/>
                <a:gd name="T82" fmla="*/ 7293 w 10144"/>
                <a:gd name="T83" fmla="*/ 0 h 10667"/>
                <a:gd name="T84" fmla="*/ 4460 w 10144"/>
                <a:gd name="T85" fmla="*/ 285 h 10667"/>
                <a:gd name="T86" fmla="*/ 4747 w 10144"/>
                <a:gd name="T87" fmla="*/ 2174 h 10667"/>
                <a:gd name="T88" fmla="*/ 5240 w 10144"/>
                <a:gd name="T89" fmla="*/ 3190 h 10667"/>
                <a:gd name="T90" fmla="*/ 7024 w 10144"/>
                <a:gd name="T91" fmla="*/ 2174 h 10667"/>
                <a:gd name="T92" fmla="*/ 7311 w 10144"/>
                <a:gd name="T93" fmla="*/ 3047 h 10667"/>
                <a:gd name="T94" fmla="*/ 7859 w 10144"/>
                <a:gd name="T95" fmla="*/ 3048 h 10667"/>
                <a:gd name="T96" fmla="*/ 8599 w 10144"/>
                <a:gd name="T97" fmla="*/ 4053 h 10667"/>
                <a:gd name="T98" fmla="*/ 9857 w 10144"/>
                <a:gd name="T99" fmla="*/ 3047 h 10667"/>
                <a:gd name="T100" fmla="*/ 10144 w 10144"/>
                <a:gd name="T101" fmla="*/ 1158 h 10667"/>
                <a:gd name="T102" fmla="*/ 7006 w 10144"/>
                <a:gd name="T103" fmla="*/ 1370 h 10667"/>
                <a:gd name="T104" fmla="*/ 5321 w 10144"/>
                <a:gd name="T105" fmla="*/ 1711 h 10667"/>
                <a:gd name="T106" fmla="*/ 5034 w 10144"/>
                <a:gd name="T107" fmla="*/ 816 h 10667"/>
                <a:gd name="T108" fmla="*/ 6719 w 10144"/>
                <a:gd name="T109" fmla="*/ 475 h 10667"/>
                <a:gd name="T110" fmla="*/ 7006 w 10144"/>
                <a:gd name="T111" fmla="*/ 1370 h 10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0144" h="10667">
                  <a:moveTo>
                    <a:pt x="1138" y="1136"/>
                  </a:moveTo>
                  <a:cubicBezTo>
                    <a:pt x="1138" y="512"/>
                    <a:pt x="1641" y="6"/>
                    <a:pt x="2262" y="6"/>
                  </a:cubicBezTo>
                  <a:cubicBezTo>
                    <a:pt x="2884" y="6"/>
                    <a:pt x="3388" y="512"/>
                    <a:pt x="3388" y="1136"/>
                  </a:cubicBezTo>
                  <a:cubicBezTo>
                    <a:pt x="3388" y="1760"/>
                    <a:pt x="2884" y="2265"/>
                    <a:pt x="2262" y="2265"/>
                  </a:cubicBezTo>
                  <a:cubicBezTo>
                    <a:pt x="1641" y="2265"/>
                    <a:pt x="1138" y="1760"/>
                    <a:pt x="1138" y="1136"/>
                  </a:cubicBezTo>
                  <a:close/>
                  <a:moveTo>
                    <a:pt x="3500" y="2797"/>
                  </a:moveTo>
                  <a:cubicBezTo>
                    <a:pt x="3336" y="2670"/>
                    <a:pt x="3167" y="2561"/>
                    <a:pt x="2970" y="2493"/>
                  </a:cubicBezTo>
                  <a:cubicBezTo>
                    <a:pt x="2787" y="2429"/>
                    <a:pt x="2595" y="2394"/>
                    <a:pt x="2402" y="2380"/>
                  </a:cubicBezTo>
                  <a:lnTo>
                    <a:pt x="2692" y="5441"/>
                  </a:lnTo>
                  <a:lnTo>
                    <a:pt x="2273" y="5935"/>
                  </a:lnTo>
                  <a:lnTo>
                    <a:pt x="1794" y="5441"/>
                  </a:lnTo>
                  <a:lnTo>
                    <a:pt x="2158" y="2376"/>
                  </a:lnTo>
                  <a:cubicBezTo>
                    <a:pt x="1948" y="2383"/>
                    <a:pt x="1736" y="2417"/>
                    <a:pt x="1538" y="2488"/>
                  </a:cubicBezTo>
                  <a:cubicBezTo>
                    <a:pt x="1457" y="2517"/>
                    <a:pt x="1378" y="2552"/>
                    <a:pt x="1303" y="2596"/>
                  </a:cubicBezTo>
                  <a:cubicBezTo>
                    <a:pt x="1173" y="2673"/>
                    <a:pt x="1053" y="2765"/>
                    <a:pt x="939" y="2866"/>
                  </a:cubicBezTo>
                  <a:cubicBezTo>
                    <a:pt x="379" y="3365"/>
                    <a:pt x="75" y="4231"/>
                    <a:pt x="11" y="5513"/>
                  </a:cubicBezTo>
                  <a:cubicBezTo>
                    <a:pt x="0" y="5733"/>
                    <a:pt x="168" y="5920"/>
                    <a:pt x="388" y="5931"/>
                  </a:cubicBezTo>
                  <a:cubicBezTo>
                    <a:pt x="394" y="5932"/>
                    <a:pt x="401" y="5932"/>
                    <a:pt x="408" y="5932"/>
                  </a:cubicBezTo>
                  <a:cubicBezTo>
                    <a:pt x="618" y="5932"/>
                    <a:pt x="793" y="5766"/>
                    <a:pt x="804" y="5553"/>
                  </a:cubicBezTo>
                  <a:cubicBezTo>
                    <a:pt x="847" y="4685"/>
                    <a:pt x="1019" y="4037"/>
                    <a:pt x="1301" y="3652"/>
                  </a:cubicBezTo>
                  <a:cubicBezTo>
                    <a:pt x="1280" y="4056"/>
                    <a:pt x="1245" y="4789"/>
                    <a:pt x="1213" y="5538"/>
                  </a:cubicBezTo>
                  <a:cubicBezTo>
                    <a:pt x="1211" y="5551"/>
                    <a:pt x="1207" y="5564"/>
                    <a:pt x="1206" y="5578"/>
                  </a:cubicBezTo>
                  <a:lnTo>
                    <a:pt x="889" y="10082"/>
                  </a:lnTo>
                  <a:cubicBezTo>
                    <a:pt x="868" y="10366"/>
                    <a:pt x="1082" y="10613"/>
                    <a:pt x="1365" y="10634"/>
                  </a:cubicBezTo>
                  <a:cubicBezTo>
                    <a:pt x="1378" y="10634"/>
                    <a:pt x="1390" y="10635"/>
                    <a:pt x="1402" y="10635"/>
                  </a:cubicBezTo>
                  <a:cubicBezTo>
                    <a:pt x="1670" y="10635"/>
                    <a:pt x="1896" y="10427"/>
                    <a:pt x="1915" y="10155"/>
                  </a:cubicBezTo>
                  <a:lnTo>
                    <a:pt x="2165" y="6609"/>
                  </a:lnTo>
                  <a:cubicBezTo>
                    <a:pt x="2204" y="6598"/>
                    <a:pt x="2243" y="6588"/>
                    <a:pt x="2276" y="6588"/>
                  </a:cubicBezTo>
                  <a:cubicBezTo>
                    <a:pt x="2315" y="6588"/>
                    <a:pt x="2353" y="6595"/>
                    <a:pt x="2392" y="6600"/>
                  </a:cubicBezTo>
                  <a:lnTo>
                    <a:pt x="2623" y="10183"/>
                  </a:lnTo>
                  <a:cubicBezTo>
                    <a:pt x="2641" y="10457"/>
                    <a:pt x="2867" y="10667"/>
                    <a:pt x="3136" y="10667"/>
                  </a:cubicBezTo>
                  <a:cubicBezTo>
                    <a:pt x="3147" y="10667"/>
                    <a:pt x="3158" y="10666"/>
                    <a:pt x="3170" y="10666"/>
                  </a:cubicBezTo>
                  <a:cubicBezTo>
                    <a:pt x="3453" y="10647"/>
                    <a:pt x="3668" y="10401"/>
                    <a:pt x="3650" y="10116"/>
                  </a:cubicBezTo>
                  <a:lnTo>
                    <a:pt x="3375" y="5861"/>
                  </a:lnTo>
                  <a:cubicBezTo>
                    <a:pt x="3374" y="5837"/>
                    <a:pt x="3369" y="5815"/>
                    <a:pt x="3364" y="5792"/>
                  </a:cubicBezTo>
                  <a:cubicBezTo>
                    <a:pt x="3341" y="5141"/>
                    <a:pt x="3267" y="4176"/>
                    <a:pt x="3224" y="3652"/>
                  </a:cubicBezTo>
                  <a:cubicBezTo>
                    <a:pt x="3512" y="4038"/>
                    <a:pt x="3674" y="4679"/>
                    <a:pt x="3692" y="5541"/>
                  </a:cubicBezTo>
                  <a:cubicBezTo>
                    <a:pt x="3696" y="5759"/>
                    <a:pt x="3873" y="5932"/>
                    <a:pt x="4097" y="5932"/>
                  </a:cubicBezTo>
                  <a:cubicBezTo>
                    <a:pt x="4316" y="5927"/>
                    <a:pt x="4490" y="5745"/>
                    <a:pt x="4485" y="5525"/>
                  </a:cubicBezTo>
                  <a:cubicBezTo>
                    <a:pt x="4458" y="4202"/>
                    <a:pt x="4127" y="3284"/>
                    <a:pt x="3500" y="2797"/>
                  </a:cubicBezTo>
                  <a:close/>
                  <a:moveTo>
                    <a:pt x="7957" y="5126"/>
                  </a:moveTo>
                  <a:cubicBezTo>
                    <a:pt x="7957" y="4763"/>
                    <a:pt x="8250" y="4470"/>
                    <a:pt x="8611" y="4470"/>
                  </a:cubicBezTo>
                  <a:cubicBezTo>
                    <a:pt x="8972" y="4470"/>
                    <a:pt x="9265" y="4763"/>
                    <a:pt x="9265" y="5126"/>
                  </a:cubicBezTo>
                  <a:cubicBezTo>
                    <a:pt x="9265" y="5489"/>
                    <a:pt x="8972" y="5783"/>
                    <a:pt x="8611" y="5783"/>
                  </a:cubicBezTo>
                  <a:cubicBezTo>
                    <a:pt x="8250" y="5783"/>
                    <a:pt x="7957" y="5489"/>
                    <a:pt x="7957" y="5126"/>
                  </a:cubicBezTo>
                  <a:close/>
                  <a:moveTo>
                    <a:pt x="9330" y="6092"/>
                  </a:moveTo>
                  <a:cubicBezTo>
                    <a:pt x="9235" y="6018"/>
                    <a:pt x="9137" y="5955"/>
                    <a:pt x="9023" y="5915"/>
                  </a:cubicBezTo>
                  <a:cubicBezTo>
                    <a:pt x="8916" y="5878"/>
                    <a:pt x="8804" y="5858"/>
                    <a:pt x="8692" y="5850"/>
                  </a:cubicBezTo>
                  <a:lnTo>
                    <a:pt x="8861" y="7629"/>
                  </a:lnTo>
                  <a:lnTo>
                    <a:pt x="8617" y="7916"/>
                  </a:lnTo>
                  <a:lnTo>
                    <a:pt x="8339" y="7629"/>
                  </a:lnTo>
                  <a:lnTo>
                    <a:pt x="8550" y="5847"/>
                  </a:lnTo>
                  <a:cubicBezTo>
                    <a:pt x="8428" y="5851"/>
                    <a:pt x="8305" y="5871"/>
                    <a:pt x="8190" y="5913"/>
                  </a:cubicBezTo>
                  <a:cubicBezTo>
                    <a:pt x="8143" y="5929"/>
                    <a:pt x="8097" y="5950"/>
                    <a:pt x="8054" y="5975"/>
                  </a:cubicBezTo>
                  <a:cubicBezTo>
                    <a:pt x="7978" y="6020"/>
                    <a:pt x="7908" y="6073"/>
                    <a:pt x="7842" y="6132"/>
                  </a:cubicBezTo>
                  <a:cubicBezTo>
                    <a:pt x="7516" y="6422"/>
                    <a:pt x="7339" y="6925"/>
                    <a:pt x="7302" y="7671"/>
                  </a:cubicBezTo>
                  <a:cubicBezTo>
                    <a:pt x="7296" y="7799"/>
                    <a:pt x="7393" y="7907"/>
                    <a:pt x="7521" y="7914"/>
                  </a:cubicBezTo>
                  <a:cubicBezTo>
                    <a:pt x="7525" y="7914"/>
                    <a:pt x="7529" y="7914"/>
                    <a:pt x="7533" y="7914"/>
                  </a:cubicBezTo>
                  <a:cubicBezTo>
                    <a:pt x="7655" y="7914"/>
                    <a:pt x="7757" y="7818"/>
                    <a:pt x="7763" y="7694"/>
                  </a:cubicBezTo>
                  <a:cubicBezTo>
                    <a:pt x="7788" y="7189"/>
                    <a:pt x="7888" y="6812"/>
                    <a:pt x="8052" y="6588"/>
                  </a:cubicBezTo>
                  <a:cubicBezTo>
                    <a:pt x="8040" y="6823"/>
                    <a:pt x="8019" y="7249"/>
                    <a:pt x="8001" y="7685"/>
                  </a:cubicBezTo>
                  <a:cubicBezTo>
                    <a:pt x="7999" y="7693"/>
                    <a:pt x="7997" y="7700"/>
                    <a:pt x="7996" y="7708"/>
                  </a:cubicBezTo>
                  <a:lnTo>
                    <a:pt x="7813" y="10326"/>
                  </a:lnTo>
                  <a:cubicBezTo>
                    <a:pt x="7801" y="10492"/>
                    <a:pt x="7925" y="10636"/>
                    <a:pt x="8090" y="10647"/>
                  </a:cubicBezTo>
                  <a:cubicBezTo>
                    <a:pt x="8097" y="10648"/>
                    <a:pt x="8104" y="10648"/>
                    <a:pt x="8111" y="10648"/>
                  </a:cubicBezTo>
                  <a:cubicBezTo>
                    <a:pt x="8267" y="10648"/>
                    <a:pt x="8398" y="10527"/>
                    <a:pt x="8409" y="10369"/>
                  </a:cubicBezTo>
                  <a:lnTo>
                    <a:pt x="8554" y="8308"/>
                  </a:lnTo>
                  <a:cubicBezTo>
                    <a:pt x="8577" y="8301"/>
                    <a:pt x="8599" y="8295"/>
                    <a:pt x="8619" y="8295"/>
                  </a:cubicBezTo>
                  <a:cubicBezTo>
                    <a:pt x="8642" y="8295"/>
                    <a:pt x="8664" y="8300"/>
                    <a:pt x="8686" y="8302"/>
                  </a:cubicBezTo>
                  <a:lnTo>
                    <a:pt x="8821" y="10386"/>
                  </a:lnTo>
                  <a:cubicBezTo>
                    <a:pt x="8831" y="10545"/>
                    <a:pt x="8962" y="10667"/>
                    <a:pt x="9119" y="10667"/>
                  </a:cubicBezTo>
                  <a:cubicBezTo>
                    <a:pt x="9125" y="10667"/>
                    <a:pt x="9132" y="10666"/>
                    <a:pt x="9138" y="10666"/>
                  </a:cubicBezTo>
                  <a:cubicBezTo>
                    <a:pt x="9303" y="10655"/>
                    <a:pt x="9428" y="10512"/>
                    <a:pt x="9417" y="10347"/>
                  </a:cubicBezTo>
                  <a:lnTo>
                    <a:pt x="9258" y="7873"/>
                  </a:lnTo>
                  <a:cubicBezTo>
                    <a:pt x="9257" y="7859"/>
                    <a:pt x="9254" y="7846"/>
                    <a:pt x="9251" y="7833"/>
                  </a:cubicBezTo>
                  <a:cubicBezTo>
                    <a:pt x="9238" y="7454"/>
                    <a:pt x="9195" y="6894"/>
                    <a:pt x="9170" y="6589"/>
                  </a:cubicBezTo>
                  <a:cubicBezTo>
                    <a:pt x="9337" y="6814"/>
                    <a:pt x="9431" y="7186"/>
                    <a:pt x="9442" y="7687"/>
                  </a:cubicBezTo>
                  <a:cubicBezTo>
                    <a:pt x="9444" y="7814"/>
                    <a:pt x="9547" y="7914"/>
                    <a:pt x="9677" y="7914"/>
                  </a:cubicBezTo>
                  <a:cubicBezTo>
                    <a:pt x="9805" y="7911"/>
                    <a:pt x="9906" y="7806"/>
                    <a:pt x="9903" y="7678"/>
                  </a:cubicBezTo>
                  <a:cubicBezTo>
                    <a:pt x="9887" y="6909"/>
                    <a:pt x="9695" y="6375"/>
                    <a:pt x="9330" y="6092"/>
                  </a:cubicBezTo>
                  <a:close/>
                  <a:moveTo>
                    <a:pt x="9857" y="873"/>
                  </a:moveTo>
                  <a:lnTo>
                    <a:pt x="7580" y="873"/>
                  </a:lnTo>
                  <a:lnTo>
                    <a:pt x="7580" y="285"/>
                  </a:lnTo>
                  <a:cubicBezTo>
                    <a:pt x="7580" y="128"/>
                    <a:pt x="7451" y="0"/>
                    <a:pt x="7293" y="0"/>
                  </a:cubicBezTo>
                  <a:lnTo>
                    <a:pt x="4747" y="0"/>
                  </a:lnTo>
                  <a:cubicBezTo>
                    <a:pt x="4589" y="0"/>
                    <a:pt x="4460" y="128"/>
                    <a:pt x="4460" y="285"/>
                  </a:cubicBezTo>
                  <a:lnTo>
                    <a:pt x="4460" y="1889"/>
                  </a:lnTo>
                  <a:cubicBezTo>
                    <a:pt x="4460" y="2046"/>
                    <a:pt x="4589" y="2174"/>
                    <a:pt x="4747" y="2174"/>
                  </a:cubicBezTo>
                  <a:lnTo>
                    <a:pt x="5291" y="2174"/>
                  </a:lnTo>
                  <a:cubicBezTo>
                    <a:pt x="5526" y="2564"/>
                    <a:pt x="5240" y="3190"/>
                    <a:pt x="5240" y="3190"/>
                  </a:cubicBezTo>
                  <a:cubicBezTo>
                    <a:pt x="5240" y="3190"/>
                    <a:pt x="6473" y="2758"/>
                    <a:pt x="6745" y="2174"/>
                  </a:cubicBezTo>
                  <a:lnTo>
                    <a:pt x="7024" y="2174"/>
                  </a:lnTo>
                  <a:lnTo>
                    <a:pt x="7024" y="2762"/>
                  </a:lnTo>
                  <a:cubicBezTo>
                    <a:pt x="7024" y="2920"/>
                    <a:pt x="7153" y="3047"/>
                    <a:pt x="7311" y="3047"/>
                  </a:cubicBezTo>
                  <a:lnTo>
                    <a:pt x="7859" y="3047"/>
                  </a:lnTo>
                  <a:lnTo>
                    <a:pt x="7859" y="3048"/>
                  </a:lnTo>
                  <a:lnTo>
                    <a:pt x="7946" y="3048"/>
                  </a:lnTo>
                  <a:lnTo>
                    <a:pt x="8599" y="4053"/>
                  </a:lnTo>
                  <a:lnTo>
                    <a:pt x="9408" y="3047"/>
                  </a:lnTo>
                  <a:lnTo>
                    <a:pt x="9857" y="3047"/>
                  </a:lnTo>
                  <a:cubicBezTo>
                    <a:pt x="10015" y="3047"/>
                    <a:pt x="10144" y="2920"/>
                    <a:pt x="10144" y="2762"/>
                  </a:cubicBezTo>
                  <a:lnTo>
                    <a:pt x="10144" y="1158"/>
                  </a:lnTo>
                  <a:cubicBezTo>
                    <a:pt x="10144" y="1002"/>
                    <a:pt x="10015" y="873"/>
                    <a:pt x="9857" y="873"/>
                  </a:cubicBezTo>
                  <a:close/>
                  <a:moveTo>
                    <a:pt x="7006" y="1370"/>
                  </a:moveTo>
                  <a:cubicBezTo>
                    <a:pt x="7006" y="1557"/>
                    <a:pt x="6877" y="1711"/>
                    <a:pt x="6719" y="1711"/>
                  </a:cubicBezTo>
                  <a:lnTo>
                    <a:pt x="5321" y="1711"/>
                  </a:lnTo>
                  <a:cubicBezTo>
                    <a:pt x="5163" y="1711"/>
                    <a:pt x="5034" y="1557"/>
                    <a:pt x="5034" y="1370"/>
                  </a:cubicBezTo>
                  <a:lnTo>
                    <a:pt x="5034" y="816"/>
                  </a:lnTo>
                  <a:cubicBezTo>
                    <a:pt x="5034" y="628"/>
                    <a:pt x="5163" y="475"/>
                    <a:pt x="5321" y="475"/>
                  </a:cubicBezTo>
                  <a:lnTo>
                    <a:pt x="6719" y="475"/>
                  </a:lnTo>
                  <a:cubicBezTo>
                    <a:pt x="6877" y="475"/>
                    <a:pt x="7006" y="628"/>
                    <a:pt x="7006" y="816"/>
                  </a:cubicBezTo>
                  <a:lnTo>
                    <a:pt x="7006" y="1370"/>
                  </a:lnTo>
                  <a:lnTo>
                    <a:pt x="7006" y="1370"/>
                  </a:lnTo>
                  <a:close/>
                </a:path>
              </a:pathLst>
            </a:custGeom>
            <a:solidFill>
              <a:schemeClr val="tx2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9" name="Rectangle 24"/>
            <p:cNvSpPr>
              <a:spLocks noChangeArrowheads="1"/>
            </p:cNvSpPr>
            <p:nvPr/>
          </p:nvSpPr>
          <p:spPr bwMode="auto">
            <a:xfrm>
              <a:off x="3286410" y="1846497"/>
              <a:ext cx="5219333" cy="5555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20000"/>
                </a:lnSpc>
                <a:spcBef>
                  <a:spcPts val="300"/>
                </a:spcBef>
              </a:pPr>
              <a:r>
                <a:rPr lang="zh-CN" altLang="en-US" sz="1600" b="1" dirty="0">
                  <a:solidFill>
                    <a:schemeClr val="bg1"/>
                  </a:solidFill>
                </a:rPr>
                <a:t>TOPIC HEADER HERE</a:t>
              </a:r>
              <a:endParaRPr lang="zh-CN" altLang="en-US" sz="1600" dirty="0">
                <a:solidFill>
                  <a:schemeClr val="bg1"/>
                </a:solidFill>
              </a:endParaRPr>
            </a:p>
            <a:p>
              <a:pPr>
                <a:lnSpc>
                  <a:spcPct val="120000"/>
                </a:lnSpc>
                <a:spcBef>
                  <a:spcPts val="300"/>
                </a:spcBef>
              </a:pPr>
              <a:r>
                <a:rPr lang="en-US" altLang="zh-CN" sz="1200" dirty="0">
                  <a:solidFill>
                    <a:schemeClr val="bg1"/>
                  </a:solidFill>
                </a:rPr>
                <a:t>We have many PowerPoint </a:t>
              </a:r>
              <a:r>
                <a:rPr lang="zh-CN" altLang="en-US" sz="1200" dirty="0">
                  <a:solidFill>
                    <a:schemeClr val="bg1"/>
                  </a:solidFill>
                </a:rPr>
                <a:t>templates</a:t>
              </a:r>
              <a:r>
                <a:rPr lang="en-US" altLang="zh-CN" sz="1200" dirty="0">
                  <a:solidFill>
                    <a:schemeClr val="bg1"/>
                  </a:solidFill>
                </a:rPr>
                <a:t> that has been specifically designed.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0" name="Rectangle 24"/>
            <p:cNvSpPr>
              <a:spLocks noChangeArrowheads="1"/>
            </p:cNvSpPr>
            <p:nvPr/>
          </p:nvSpPr>
          <p:spPr bwMode="auto">
            <a:xfrm>
              <a:off x="3286410" y="3051191"/>
              <a:ext cx="5219333" cy="5555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20000"/>
                </a:lnSpc>
                <a:spcBef>
                  <a:spcPts val="300"/>
                </a:spcBef>
              </a:pPr>
              <a:r>
                <a:rPr lang="zh-CN" altLang="en-US" sz="1600" b="1" dirty="0">
                  <a:solidFill>
                    <a:schemeClr val="bg1"/>
                  </a:solidFill>
                </a:rPr>
                <a:t>TOPIC HEADER HERE</a:t>
              </a:r>
              <a:endParaRPr lang="zh-CN" altLang="en-US" sz="1600" dirty="0">
                <a:solidFill>
                  <a:schemeClr val="bg1"/>
                </a:solidFill>
              </a:endParaRPr>
            </a:p>
            <a:p>
              <a:pPr>
                <a:lnSpc>
                  <a:spcPct val="120000"/>
                </a:lnSpc>
                <a:spcBef>
                  <a:spcPts val="300"/>
                </a:spcBef>
              </a:pPr>
              <a:r>
                <a:rPr lang="en-US" altLang="zh-CN" sz="1200" dirty="0">
                  <a:solidFill>
                    <a:schemeClr val="bg1"/>
                  </a:solidFill>
                </a:rPr>
                <a:t>We have many PowerPoint </a:t>
              </a:r>
              <a:r>
                <a:rPr lang="zh-CN" altLang="en-US" sz="1200" dirty="0">
                  <a:solidFill>
                    <a:schemeClr val="bg1"/>
                  </a:solidFill>
                </a:rPr>
                <a:t>templates</a:t>
              </a:r>
              <a:r>
                <a:rPr lang="en-US" altLang="zh-CN" sz="1200" dirty="0">
                  <a:solidFill>
                    <a:schemeClr val="bg1"/>
                  </a:solidFill>
                </a:rPr>
                <a:t> that has been specifically designed.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1" name="Rectangle 24"/>
            <p:cNvSpPr>
              <a:spLocks noChangeArrowheads="1"/>
            </p:cNvSpPr>
            <p:nvPr/>
          </p:nvSpPr>
          <p:spPr bwMode="auto">
            <a:xfrm>
              <a:off x="3286410" y="4255075"/>
              <a:ext cx="5219333" cy="5555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20000"/>
                </a:lnSpc>
                <a:spcBef>
                  <a:spcPts val="300"/>
                </a:spcBef>
              </a:pPr>
              <a:r>
                <a:rPr lang="zh-CN" altLang="en-US" sz="1600" b="1" dirty="0">
                  <a:solidFill>
                    <a:schemeClr val="bg1"/>
                  </a:solidFill>
                </a:rPr>
                <a:t>TOPIC HEADER HERE</a:t>
              </a:r>
              <a:endParaRPr lang="zh-CN" altLang="en-US" sz="1600" dirty="0">
                <a:solidFill>
                  <a:schemeClr val="bg1"/>
                </a:solidFill>
              </a:endParaRPr>
            </a:p>
            <a:p>
              <a:pPr>
                <a:lnSpc>
                  <a:spcPct val="120000"/>
                </a:lnSpc>
                <a:spcBef>
                  <a:spcPts val="300"/>
                </a:spcBef>
              </a:pPr>
              <a:r>
                <a:rPr lang="en-US" altLang="zh-CN" sz="1200" dirty="0">
                  <a:solidFill>
                    <a:schemeClr val="bg1"/>
                  </a:solidFill>
                </a:rPr>
                <a:t>We have many PowerPoint </a:t>
              </a:r>
              <a:r>
                <a:rPr lang="zh-CN" altLang="en-US" sz="1200" dirty="0">
                  <a:solidFill>
                    <a:schemeClr val="bg1"/>
                  </a:solidFill>
                </a:rPr>
                <a:t>templates</a:t>
              </a:r>
              <a:r>
                <a:rPr lang="en-US" altLang="zh-CN" sz="1200" dirty="0">
                  <a:solidFill>
                    <a:schemeClr val="bg1"/>
                  </a:solidFill>
                </a:rPr>
                <a:t> that has been specifically designed.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22" name="任意多边形 21"/>
          <p:cNvSpPr/>
          <p:nvPr/>
        </p:nvSpPr>
        <p:spPr bwMode="auto">
          <a:xfrm flipV="1">
            <a:off x="-1857275" y="1995445"/>
            <a:ext cx="3024336" cy="2630652"/>
          </a:xfrm>
          <a:custGeom>
            <a:avLst/>
            <a:gdLst>
              <a:gd name="connsiteX0" fmla="*/ 1202555 w 4852864"/>
              <a:gd name="connsiteY0" fmla="*/ 3649620 h 4221158"/>
              <a:gd name="connsiteX1" fmla="*/ 914523 w 4852864"/>
              <a:gd name="connsiteY1" fmla="*/ 3937652 h 4221158"/>
              <a:gd name="connsiteX2" fmla="*/ 914523 w 4852864"/>
              <a:gd name="connsiteY2" fmla="*/ 3937653 h 4221158"/>
              <a:gd name="connsiteX3" fmla="*/ 920375 w 4852864"/>
              <a:gd name="connsiteY3" fmla="*/ 3879605 h 4221158"/>
              <a:gd name="connsiteX4" fmla="*/ 1202555 w 4852864"/>
              <a:gd name="connsiteY4" fmla="*/ 3649621 h 4221158"/>
              <a:gd name="connsiteX5" fmla="*/ 1484735 w 4852864"/>
              <a:gd name="connsiteY5" fmla="*/ 3879605 h 4221158"/>
              <a:gd name="connsiteX6" fmla="*/ 1490587 w 4852864"/>
              <a:gd name="connsiteY6" fmla="*/ 3937653 h 4221158"/>
              <a:gd name="connsiteX7" fmla="*/ 1490587 w 4852864"/>
              <a:gd name="connsiteY7" fmla="*/ 3937652 h 4221158"/>
              <a:gd name="connsiteX8" fmla="*/ 1202555 w 4852864"/>
              <a:gd name="connsiteY8" fmla="*/ 3649620 h 4221158"/>
              <a:gd name="connsiteX9" fmla="*/ 1263008 w 4852864"/>
              <a:gd name="connsiteY9" fmla="*/ 0 h 4221158"/>
              <a:gd name="connsiteX10" fmla="*/ 3579899 w 4852864"/>
              <a:gd name="connsiteY10" fmla="*/ 0 h 4221158"/>
              <a:gd name="connsiteX11" fmla="*/ 3536141 w 4852864"/>
              <a:gd name="connsiteY11" fmla="*/ 13583 h 4221158"/>
              <a:gd name="connsiteX12" fmla="*/ 3360224 w 4852864"/>
              <a:gd name="connsiteY12" fmla="*/ 278980 h 4221158"/>
              <a:gd name="connsiteX13" fmla="*/ 3360224 w 4852864"/>
              <a:gd name="connsiteY13" fmla="*/ 278980 h 4221158"/>
              <a:gd name="connsiteX14" fmla="*/ 3373174 w 4852864"/>
              <a:gd name="connsiteY14" fmla="*/ 193328 h 4221158"/>
              <a:gd name="connsiteX15" fmla="*/ 3536141 w 4852864"/>
              <a:gd name="connsiteY15" fmla="*/ 13583 h 4221158"/>
              <a:gd name="connsiteX16" fmla="*/ 3579899 w 4852864"/>
              <a:gd name="connsiteY16" fmla="*/ 0 h 4221158"/>
              <a:gd name="connsiteX17" fmla="*/ 3716614 w 4852864"/>
              <a:gd name="connsiteY17" fmla="*/ 0 h 4221158"/>
              <a:gd name="connsiteX18" fmla="*/ 3760371 w 4852864"/>
              <a:gd name="connsiteY18" fmla="*/ 13583 h 4221158"/>
              <a:gd name="connsiteX19" fmla="*/ 3851926 w 4852864"/>
              <a:gd name="connsiteY19" fmla="*/ 75310 h 4221158"/>
              <a:gd name="connsiteX20" fmla="*/ 3867734 w 4852864"/>
              <a:gd name="connsiteY20" fmla="*/ 94469 h 4221158"/>
              <a:gd name="connsiteX21" fmla="*/ 3929571 w 4852864"/>
              <a:gd name="connsiteY21" fmla="*/ 218143 h 4221158"/>
              <a:gd name="connsiteX22" fmla="*/ 3930436 w 4852864"/>
              <a:gd name="connsiteY22" fmla="*/ 220931 h 4221158"/>
              <a:gd name="connsiteX23" fmla="*/ 3936288 w 4852864"/>
              <a:gd name="connsiteY23" fmla="*/ 278980 h 4221158"/>
              <a:gd name="connsiteX24" fmla="*/ 3936288 w 4852864"/>
              <a:gd name="connsiteY24" fmla="*/ 278980 h 4221158"/>
              <a:gd name="connsiteX25" fmla="*/ 3930436 w 4852864"/>
              <a:gd name="connsiteY25" fmla="*/ 220931 h 4221158"/>
              <a:gd name="connsiteX26" fmla="*/ 3929571 w 4852864"/>
              <a:gd name="connsiteY26" fmla="*/ 218143 h 4221158"/>
              <a:gd name="connsiteX27" fmla="*/ 4782339 w 4852864"/>
              <a:gd name="connsiteY27" fmla="*/ 1923678 h 4221158"/>
              <a:gd name="connsiteX28" fmla="*/ 4847075 w 4852864"/>
              <a:gd name="connsiteY28" fmla="*/ 2053150 h 4221158"/>
              <a:gd name="connsiteX29" fmla="*/ 4852864 w 4852864"/>
              <a:gd name="connsiteY29" fmla="*/ 2110578 h 4221158"/>
              <a:gd name="connsiteX30" fmla="*/ 4847075 w 4852864"/>
              <a:gd name="connsiteY30" fmla="*/ 2168008 h 4221158"/>
              <a:gd name="connsiteX31" fmla="*/ 4782341 w 4852864"/>
              <a:gd name="connsiteY31" fmla="*/ 2297475 h 4221158"/>
              <a:gd name="connsiteX32" fmla="*/ 3929571 w 4852864"/>
              <a:gd name="connsiteY32" fmla="*/ 4003014 h 4221158"/>
              <a:gd name="connsiteX33" fmla="*/ 3867735 w 4852864"/>
              <a:gd name="connsiteY33" fmla="*/ 4126687 h 4221158"/>
              <a:gd name="connsiteX34" fmla="*/ 3851926 w 4852864"/>
              <a:gd name="connsiteY34" fmla="*/ 4145846 h 4221158"/>
              <a:gd name="connsiteX35" fmla="*/ 3760371 w 4852864"/>
              <a:gd name="connsiteY35" fmla="*/ 4207574 h 4221158"/>
              <a:gd name="connsiteX36" fmla="*/ 3716614 w 4852864"/>
              <a:gd name="connsiteY36" fmla="*/ 4221157 h 4221158"/>
              <a:gd name="connsiteX37" fmla="*/ 3579899 w 4852864"/>
              <a:gd name="connsiteY37" fmla="*/ 4221157 h 4221158"/>
              <a:gd name="connsiteX38" fmla="*/ 1247471 w 4852864"/>
              <a:gd name="connsiteY38" fmla="*/ 4221157 h 4221158"/>
              <a:gd name="connsiteX39" fmla="*/ 1247461 w 4852864"/>
              <a:gd name="connsiteY39" fmla="*/ 4221158 h 4221158"/>
              <a:gd name="connsiteX40" fmla="*/ 1157649 w 4852864"/>
              <a:gd name="connsiteY40" fmla="*/ 4221158 h 4221158"/>
              <a:gd name="connsiteX41" fmla="*/ 1144506 w 4852864"/>
              <a:gd name="connsiteY41" fmla="*/ 4219833 h 4221158"/>
              <a:gd name="connsiteX42" fmla="*/ 998886 w 4852864"/>
              <a:gd name="connsiteY42" fmla="*/ 4141323 h 4221158"/>
              <a:gd name="connsiteX43" fmla="*/ 988052 w 4852864"/>
              <a:gd name="connsiteY43" fmla="*/ 4128193 h 4221158"/>
              <a:gd name="connsiteX44" fmla="*/ 920013 w 4852864"/>
              <a:gd name="connsiteY44" fmla="*/ 3992115 h 4221158"/>
              <a:gd name="connsiteX45" fmla="*/ 920013 w 4852864"/>
              <a:gd name="connsiteY45" fmla="*/ 3992114 h 4221158"/>
              <a:gd name="connsiteX46" fmla="*/ 76043 w 4852864"/>
              <a:gd name="connsiteY46" fmla="*/ 2304175 h 4221158"/>
              <a:gd name="connsiteX47" fmla="*/ 5240 w 4852864"/>
              <a:gd name="connsiteY47" fmla="*/ 2162570 h 4221158"/>
              <a:gd name="connsiteX48" fmla="*/ 0 w 4852864"/>
              <a:gd name="connsiteY48" fmla="*/ 2110578 h 4221158"/>
              <a:gd name="connsiteX49" fmla="*/ 5240 w 4852864"/>
              <a:gd name="connsiteY49" fmla="*/ 2058588 h 4221158"/>
              <a:gd name="connsiteX50" fmla="*/ 76045 w 4852864"/>
              <a:gd name="connsiteY50" fmla="*/ 1916978 h 4221158"/>
              <a:gd name="connsiteX51" fmla="*/ 909541 w 4852864"/>
              <a:gd name="connsiteY51" fmla="*/ 249988 h 4221158"/>
              <a:gd name="connsiteX52" fmla="*/ 906618 w 4852864"/>
              <a:gd name="connsiteY52" fmla="*/ 278980 h 4221158"/>
              <a:gd name="connsiteX53" fmla="*/ 906618 w 4852864"/>
              <a:gd name="connsiteY53" fmla="*/ 278980 h 4221158"/>
              <a:gd name="connsiteX54" fmla="*/ 909541 w 4852864"/>
              <a:gd name="connsiteY54" fmla="*/ 249989 h 4221158"/>
              <a:gd name="connsiteX55" fmla="*/ 1001023 w 4852864"/>
              <a:gd name="connsiteY55" fmla="*/ 67024 h 4221158"/>
              <a:gd name="connsiteX56" fmla="*/ 1033608 w 4852864"/>
              <a:gd name="connsiteY56" fmla="*/ 40139 h 4221158"/>
              <a:gd name="connsiteX57" fmla="*/ 1082535 w 4852864"/>
              <a:gd name="connsiteY57" fmla="*/ 13583 h 4221158"/>
              <a:gd name="connsiteX58" fmla="*/ 1126292 w 4852864"/>
              <a:gd name="connsiteY58" fmla="*/ 0 h 4221158"/>
              <a:gd name="connsiteX59" fmla="*/ 1263008 w 4852864"/>
              <a:gd name="connsiteY59" fmla="*/ 0 h 4221158"/>
              <a:gd name="connsiteX60" fmla="*/ 1306765 w 4852864"/>
              <a:gd name="connsiteY60" fmla="*/ 13583 h 4221158"/>
              <a:gd name="connsiteX61" fmla="*/ 1469732 w 4852864"/>
              <a:gd name="connsiteY61" fmla="*/ 193328 h 4221158"/>
              <a:gd name="connsiteX62" fmla="*/ 1482682 w 4852864"/>
              <a:gd name="connsiteY62" fmla="*/ 278980 h 4221158"/>
              <a:gd name="connsiteX63" fmla="*/ 1482682 w 4852864"/>
              <a:gd name="connsiteY63" fmla="*/ 278980 h 4221158"/>
              <a:gd name="connsiteX64" fmla="*/ 1306765 w 4852864"/>
              <a:gd name="connsiteY64" fmla="*/ 13583 h 4221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4852864" h="4221158">
                <a:moveTo>
                  <a:pt x="1202555" y="3649620"/>
                </a:moveTo>
                <a:cubicBezTo>
                  <a:pt x="1043479" y="3649620"/>
                  <a:pt x="914523" y="3778576"/>
                  <a:pt x="914523" y="3937652"/>
                </a:cubicBezTo>
                <a:lnTo>
                  <a:pt x="914523" y="3937653"/>
                </a:lnTo>
                <a:lnTo>
                  <a:pt x="920375" y="3879605"/>
                </a:lnTo>
                <a:cubicBezTo>
                  <a:pt x="947233" y="3748353"/>
                  <a:pt x="1063363" y="3649621"/>
                  <a:pt x="1202555" y="3649621"/>
                </a:cubicBezTo>
                <a:cubicBezTo>
                  <a:pt x="1341746" y="3649621"/>
                  <a:pt x="1457877" y="3748353"/>
                  <a:pt x="1484735" y="3879605"/>
                </a:cubicBezTo>
                <a:lnTo>
                  <a:pt x="1490587" y="3937653"/>
                </a:lnTo>
                <a:lnTo>
                  <a:pt x="1490587" y="3937652"/>
                </a:lnTo>
                <a:cubicBezTo>
                  <a:pt x="1490587" y="3778576"/>
                  <a:pt x="1361631" y="3649620"/>
                  <a:pt x="1202555" y="3649620"/>
                </a:cubicBezTo>
                <a:close/>
                <a:moveTo>
                  <a:pt x="1263008" y="0"/>
                </a:moveTo>
                <a:lnTo>
                  <a:pt x="3579899" y="0"/>
                </a:lnTo>
                <a:lnTo>
                  <a:pt x="3536141" y="13583"/>
                </a:lnTo>
                <a:cubicBezTo>
                  <a:pt x="3432762" y="57308"/>
                  <a:pt x="3360224" y="159673"/>
                  <a:pt x="3360224" y="278980"/>
                </a:cubicBezTo>
                <a:lnTo>
                  <a:pt x="3360224" y="278980"/>
                </a:lnTo>
                <a:lnTo>
                  <a:pt x="3373174" y="193328"/>
                </a:lnTo>
                <a:cubicBezTo>
                  <a:pt x="3398421" y="112156"/>
                  <a:pt x="3458607" y="46377"/>
                  <a:pt x="3536141" y="13583"/>
                </a:cubicBezTo>
                <a:lnTo>
                  <a:pt x="3579899" y="0"/>
                </a:lnTo>
                <a:lnTo>
                  <a:pt x="3716614" y="0"/>
                </a:lnTo>
                <a:lnTo>
                  <a:pt x="3760371" y="13583"/>
                </a:lnTo>
                <a:cubicBezTo>
                  <a:pt x="3794831" y="28158"/>
                  <a:pt x="3825864" y="49249"/>
                  <a:pt x="3851926" y="75310"/>
                </a:cubicBezTo>
                <a:lnTo>
                  <a:pt x="3867734" y="94469"/>
                </a:lnTo>
                <a:lnTo>
                  <a:pt x="3929571" y="218143"/>
                </a:lnTo>
                <a:lnTo>
                  <a:pt x="3930436" y="220931"/>
                </a:lnTo>
                <a:lnTo>
                  <a:pt x="3936288" y="278980"/>
                </a:lnTo>
                <a:lnTo>
                  <a:pt x="3936288" y="278980"/>
                </a:lnTo>
                <a:cubicBezTo>
                  <a:pt x="3936288" y="259095"/>
                  <a:pt x="3934273" y="239682"/>
                  <a:pt x="3930436" y="220931"/>
                </a:cubicBezTo>
                <a:lnTo>
                  <a:pt x="3929571" y="218143"/>
                </a:lnTo>
                <a:lnTo>
                  <a:pt x="4782339" y="1923678"/>
                </a:lnTo>
                <a:lnTo>
                  <a:pt x="4847075" y="2053150"/>
                </a:lnTo>
                <a:lnTo>
                  <a:pt x="4852864" y="2110578"/>
                </a:lnTo>
                <a:lnTo>
                  <a:pt x="4847075" y="2168008"/>
                </a:lnTo>
                <a:lnTo>
                  <a:pt x="4782341" y="2297475"/>
                </a:lnTo>
                <a:lnTo>
                  <a:pt x="3929571" y="4003014"/>
                </a:lnTo>
                <a:lnTo>
                  <a:pt x="3867735" y="4126687"/>
                </a:lnTo>
                <a:lnTo>
                  <a:pt x="3851926" y="4145846"/>
                </a:lnTo>
                <a:cubicBezTo>
                  <a:pt x="3825864" y="4171908"/>
                  <a:pt x="3794831" y="4192999"/>
                  <a:pt x="3760371" y="4207574"/>
                </a:cubicBezTo>
                <a:lnTo>
                  <a:pt x="3716614" y="4221157"/>
                </a:lnTo>
                <a:lnTo>
                  <a:pt x="3579899" y="4221157"/>
                </a:lnTo>
                <a:lnTo>
                  <a:pt x="1247471" y="4221157"/>
                </a:lnTo>
                <a:lnTo>
                  <a:pt x="1247461" y="4221158"/>
                </a:lnTo>
                <a:lnTo>
                  <a:pt x="1157649" y="4221158"/>
                </a:lnTo>
                <a:lnTo>
                  <a:pt x="1144506" y="4219833"/>
                </a:lnTo>
                <a:cubicBezTo>
                  <a:pt x="1088256" y="4208323"/>
                  <a:pt x="1037978" y="4180415"/>
                  <a:pt x="998886" y="4141323"/>
                </a:cubicBezTo>
                <a:lnTo>
                  <a:pt x="988052" y="4128193"/>
                </a:lnTo>
                <a:lnTo>
                  <a:pt x="920013" y="3992115"/>
                </a:lnTo>
                <a:lnTo>
                  <a:pt x="920013" y="3992114"/>
                </a:lnTo>
                <a:lnTo>
                  <a:pt x="76043" y="2304175"/>
                </a:lnTo>
                <a:lnTo>
                  <a:pt x="5240" y="2162570"/>
                </a:lnTo>
                <a:lnTo>
                  <a:pt x="0" y="2110578"/>
                </a:lnTo>
                <a:lnTo>
                  <a:pt x="5240" y="2058588"/>
                </a:lnTo>
                <a:lnTo>
                  <a:pt x="76045" y="1916978"/>
                </a:lnTo>
                <a:lnTo>
                  <a:pt x="909541" y="249988"/>
                </a:lnTo>
                <a:lnTo>
                  <a:pt x="906618" y="278980"/>
                </a:lnTo>
                <a:lnTo>
                  <a:pt x="906618" y="278980"/>
                </a:lnTo>
                <a:lnTo>
                  <a:pt x="909541" y="249989"/>
                </a:lnTo>
                <a:lnTo>
                  <a:pt x="1001023" y="67024"/>
                </a:lnTo>
                <a:lnTo>
                  <a:pt x="1033608" y="40139"/>
                </a:lnTo>
                <a:cubicBezTo>
                  <a:pt x="1048932" y="29787"/>
                  <a:pt x="1065305" y="20870"/>
                  <a:pt x="1082535" y="13583"/>
                </a:cubicBezTo>
                <a:lnTo>
                  <a:pt x="1126292" y="0"/>
                </a:lnTo>
                <a:lnTo>
                  <a:pt x="1263008" y="0"/>
                </a:lnTo>
                <a:lnTo>
                  <a:pt x="1306765" y="13583"/>
                </a:lnTo>
                <a:cubicBezTo>
                  <a:pt x="1384299" y="46377"/>
                  <a:pt x="1444485" y="112156"/>
                  <a:pt x="1469732" y="193328"/>
                </a:cubicBezTo>
                <a:lnTo>
                  <a:pt x="1482682" y="278980"/>
                </a:lnTo>
                <a:lnTo>
                  <a:pt x="1482682" y="278980"/>
                </a:lnTo>
                <a:cubicBezTo>
                  <a:pt x="1482682" y="159673"/>
                  <a:pt x="1410144" y="57308"/>
                  <a:pt x="1306765" y="13583"/>
                </a:cubicBezTo>
                <a:close/>
              </a:path>
            </a:pathLst>
          </a:custGeom>
          <a:solidFill>
            <a:schemeClr val="accent3">
              <a:lumMod val="65000"/>
              <a:alpha val="5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</a:pPr>
            <a:endParaRPr kumimoji="0" lang="zh-CN" altLang="en-US" sz="17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  <a:ea typeface="宋体" panose="02010600030101010101" pitchFamily="2" charset="-122"/>
            </a:endParaRPr>
          </a:p>
        </p:txBody>
      </p:sp>
      <p:sp>
        <p:nvSpPr>
          <p:cNvPr id="24" name="任意多边形 23"/>
          <p:cNvSpPr/>
          <p:nvPr/>
        </p:nvSpPr>
        <p:spPr bwMode="auto">
          <a:xfrm rot="19364875" flipV="1">
            <a:off x="8984716" y="519958"/>
            <a:ext cx="1070543" cy="931189"/>
          </a:xfrm>
          <a:custGeom>
            <a:avLst/>
            <a:gdLst>
              <a:gd name="connsiteX0" fmla="*/ 1202555 w 4852864"/>
              <a:gd name="connsiteY0" fmla="*/ 3649620 h 4221158"/>
              <a:gd name="connsiteX1" fmla="*/ 914523 w 4852864"/>
              <a:gd name="connsiteY1" fmla="*/ 3937652 h 4221158"/>
              <a:gd name="connsiteX2" fmla="*/ 914523 w 4852864"/>
              <a:gd name="connsiteY2" fmla="*/ 3937653 h 4221158"/>
              <a:gd name="connsiteX3" fmla="*/ 920375 w 4852864"/>
              <a:gd name="connsiteY3" fmla="*/ 3879605 h 4221158"/>
              <a:gd name="connsiteX4" fmla="*/ 1202555 w 4852864"/>
              <a:gd name="connsiteY4" fmla="*/ 3649621 h 4221158"/>
              <a:gd name="connsiteX5" fmla="*/ 1484735 w 4852864"/>
              <a:gd name="connsiteY5" fmla="*/ 3879605 h 4221158"/>
              <a:gd name="connsiteX6" fmla="*/ 1490587 w 4852864"/>
              <a:gd name="connsiteY6" fmla="*/ 3937653 h 4221158"/>
              <a:gd name="connsiteX7" fmla="*/ 1490587 w 4852864"/>
              <a:gd name="connsiteY7" fmla="*/ 3937652 h 4221158"/>
              <a:gd name="connsiteX8" fmla="*/ 1202555 w 4852864"/>
              <a:gd name="connsiteY8" fmla="*/ 3649620 h 4221158"/>
              <a:gd name="connsiteX9" fmla="*/ 1263008 w 4852864"/>
              <a:gd name="connsiteY9" fmla="*/ 0 h 4221158"/>
              <a:gd name="connsiteX10" fmla="*/ 3579899 w 4852864"/>
              <a:gd name="connsiteY10" fmla="*/ 0 h 4221158"/>
              <a:gd name="connsiteX11" fmla="*/ 3536141 w 4852864"/>
              <a:gd name="connsiteY11" fmla="*/ 13583 h 4221158"/>
              <a:gd name="connsiteX12" fmla="*/ 3360224 w 4852864"/>
              <a:gd name="connsiteY12" fmla="*/ 278980 h 4221158"/>
              <a:gd name="connsiteX13" fmla="*/ 3360224 w 4852864"/>
              <a:gd name="connsiteY13" fmla="*/ 278980 h 4221158"/>
              <a:gd name="connsiteX14" fmla="*/ 3373174 w 4852864"/>
              <a:gd name="connsiteY14" fmla="*/ 193328 h 4221158"/>
              <a:gd name="connsiteX15" fmla="*/ 3536141 w 4852864"/>
              <a:gd name="connsiteY15" fmla="*/ 13583 h 4221158"/>
              <a:gd name="connsiteX16" fmla="*/ 3579899 w 4852864"/>
              <a:gd name="connsiteY16" fmla="*/ 0 h 4221158"/>
              <a:gd name="connsiteX17" fmla="*/ 3716614 w 4852864"/>
              <a:gd name="connsiteY17" fmla="*/ 0 h 4221158"/>
              <a:gd name="connsiteX18" fmla="*/ 3760371 w 4852864"/>
              <a:gd name="connsiteY18" fmla="*/ 13583 h 4221158"/>
              <a:gd name="connsiteX19" fmla="*/ 3851926 w 4852864"/>
              <a:gd name="connsiteY19" fmla="*/ 75310 h 4221158"/>
              <a:gd name="connsiteX20" fmla="*/ 3867734 w 4852864"/>
              <a:gd name="connsiteY20" fmla="*/ 94469 h 4221158"/>
              <a:gd name="connsiteX21" fmla="*/ 3929571 w 4852864"/>
              <a:gd name="connsiteY21" fmla="*/ 218143 h 4221158"/>
              <a:gd name="connsiteX22" fmla="*/ 3930436 w 4852864"/>
              <a:gd name="connsiteY22" fmla="*/ 220931 h 4221158"/>
              <a:gd name="connsiteX23" fmla="*/ 3936288 w 4852864"/>
              <a:gd name="connsiteY23" fmla="*/ 278980 h 4221158"/>
              <a:gd name="connsiteX24" fmla="*/ 3936288 w 4852864"/>
              <a:gd name="connsiteY24" fmla="*/ 278980 h 4221158"/>
              <a:gd name="connsiteX25" fmla="*/ 3930436 w 4852864"/>
              <a:gd name="connsiteY25" fmla="*/ 220931 h 4221158"/>
              <a:gd name="connsiteX26" fmla="*/ 3929571 w 4852864"/>
              <a:gd name="connsiteY26" fmla="*/ 218143 h 4221158"/>
              <a:gd name="connsiteX27" fmla="*/ 4782339 w 4852864"/>
              <a:gd name="connsiteY27" fmla="*/ 1923678 h 4221158"/>
              <a:gd name="connsiteX28" fmla="*/ 4847075 w 4852864"/>
              <a:gd name="connsiteY28" fmla="*/ 2053150 h 4221158"/>
              <a:gd name="connsiteX29" fmla="*/ 4852864 w 4852864"/>
              <a:gd name="connsiteY29" fmla="*/ 2110578 h 4221158"/>
              <a:gd name="connsiteX30" fmla="*/ 4847075 w 4852864"/>
              <a:gd name="connsiteY30" fmla="*/ 2168008 h 4221158"/>
              <a:gd name="connsiteX31" fmla="*/ 4782341 w 4852864"/>
              <a:gd name="connsiteY31" fmla="*/ 2297475 h 4221158"/>
              <a:gd name="connsiteX32" fmla="*/ 3929571 w 4852864"/>
              <a:gd name="connsiteY32" fmla="*/ 4003014 h 4221158"/>
              <a:gd name="connsiteX33" fmla="*/ 3867735 w 4852864"/>
              <a:gd name="connsiteY33" fmla="*/ 4126687 h 4221158"/>
              <a:gd name="connsiteX34" fmla="*/ 3851926 w 4852864"/>
              <a:gd name="connsiteY34" fmla="*/ 4145846 h 4221158"/>
              <a:gd name="connsiteX35" fmla="*/ 3760371 w 4852864"/>
              <a:gd name="connsiteY35" fmla="*/ 4207574 h 4221158"/>
              <a:gd name="connsiteX36" fmla="*/ 3716614 w 4852864"/>
              <a:gd name="connsiteY36" fmla="*/ 4221157 h 4221158"/>
              <a:gd name="connsiteX37" fmla="*/ 3579899 w 4852864"/>
              <a:gd name="connsiteY37" fmla="*/ 4221157 h 4221158"/>
              <a:gd name="connsiteX38" fmla="*/ 1247471 w 4852864"/>
              <a:gd name="connsiteY38" fmla="*/ 4221157 h 4221158"/>
              <a:gd name="connsiteX39" fmla="*/ 1247461 w 4852864"/>
              <a:gd name="connsiteY39" fmla="*/ 4221158 h 4221158"/>
              <a:gd name="connsiteX40" fmla="*/ 1157649 w 4852864"/>
              <a:gd name="connsiteY40" fmla="*/ 4221158 h 4221158"/>
              <a:gd name="connsiteX41" fmla="*/ 1144506 w 4852864"/>
              <a:gd name="connsiteY41" fmla="*/ 4219833 h 4221158"/>
              <a:gd name="connsiteX42" fmla="*/ 998886 w 4852864"/>
              <a:gd name="connsiteY42" fmla="*/ 4141323 h 4221158"/>
              <a:gd name="connsiteX43" fmla="*/ 988052 w 4852864"/>
              <a:gd name="connsiteY43" fmla="*/ 4128193 h 4221158"/>
              <a:gd name="connsiteX44" fmla="*/ 920013 w 4852864"/>
              <a:gd name="connsiteY44" fmla="*/ 3992115 h 4221158"/>
              <a:gd name="connsiteX45" fmla="*/ 920013 w 4852864"/>
              <a:gd name="connsiteY45" fmla="*/ 3992114 h 4221158"/>
              <a:gd name="connsiteX46" fmla="*/ 76043 w 4852864"/>
              <a:gd name="connsiteY46" fmla="*/ 2304175 h 4221158"/>
              <a:gd name="connsiteX47" fmla="*/ 5240 w 4852864"/>
              <a:gd name="connsiteY47" fmla="*/ 2162570 h 4221158"/>
              <a:gd name="connsiteX48" fmla="*/ 0 w 4852864"/>
              <a:gd name="connsiteY48" fmla="*/ 2110578 h 4221158"/>
              <a:gd name="connsiteX49" fmla="*/ 5240 w 4852864"/>
              <a:gd name="connsiteY49" fmla="*/ 2058588 h 4221158"/>
              <a:gd name="connsiteX50" fmla="*/ 76045 w 4852864"/>
              <a:gd name="connsiteY50" fmla="*/ 1916978 h 4221158"/>
              <a:gd name="connsiteX51" fmla="*/ 909541 w 4852864"/>
              <a:gd name="connsiteY51" fmla="*/ 249988 h 4221158"/>
              <a:gd name="connsiteX52" fmla="*/ 906618 w 4852864"/>
              <a:gd name="connsiteY52" fmla="*/ 278980 h 4221158"/>
              <a:gd name="connsiteX53" fmla="*/ 906618 w 4852864"/>
              <a:gd name="connsiteY53" fmla="*/ 278980 h 4221158"/>
              <a:gd name="connsiteX54" fmla="*/ 909541 w 4852864"/>
              <a:gd name="connsiteY54" fmla="*/ 249989 h 4221158"/>
              <a:gd name="connsiteX55" fmla="*/ 1001023 w 4852864"/>
              <a:gd name="connsiteY55" fmla="*/ 67024 h 4221158"/>
              <a:gd name="connsiteX56" fmla="*/ 1033608 w 4852864"/>
              <a:gd name="connsiteY56" fmla="*/ 40139 h 4221158"/>
              <a:gd name="connsiteX57" fmla="*/ 1082535 w 4852864"/>
              <a:gd name="connsiteY57" fmla="*/ 13583 h 4221158"/>
              <a:gd name="connsiteX58" fmla="*/ 1126292 w 4852864"/>
              <a:gd name="connsiteY58" fmla="*/ 0 h 4221158"/>
              <a:gd name="connsiteX59" fmla="*/ 1263008 w 4852864"/>
              <a:gd name="connsiteY59" fmla="*/ 0 h 4221158"/>
              <a:gd name="connsiteX60" fmla="*/ 1306765 w 4852864"/>
              <a:gd name="connsiteY60" fmla="*/ 13583 h 4221158"/>
              <a:gd name="connsiteX61" fmla="*/ 1469732 w 4852864"/>
              <a:gd name="connsiteY61" fmla="*/ 193328 h 4221158"/>
              <a:gd name="connsiteX62" fmla="*/ 1482682 w 4852864"/>
              <a:gd name="connsiteY62" fmla="*/ 278980 h 4221158"/>
              <a:gd name="connsiteX63" fmla="*/ 1482682 w 4852864"/>
              <a:gd name="connsiteY63" fmla="*/ 278980 h 4221158"/>
              <a:gd name="connsiteX64" fmla="*/ 1306765 w 4852864"/>
              <a:gd name="connsiteY64" fmla="*/ 13583 h 4221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4852864" h="4221158">
                <a:moveTo>
                  <a:pt x="1202555" y="3649620"/>
                </a:moveTo>
                <a:cubicBezTo>
                  <a:pt x="1043479" y="3649620"/>
                  <a:pt x="914523" y="3778576"/>
                  <a:pt x="914523" y="3937652"/>
                </a:cubicBezTo>
                <a:lnTo>
                  <a:pt x="914523" y="3937653"/>
                </a:lnTo>
                <a:lnTo>
                  <a:pt x="920375" y="3879605"/>
                </a:lnTo>
                <a:cubicBezTo>
                  <a:pt x="947233" y="3748353"/>
                  <a:pt x="1063363" y="3649621"/>
                  <a:pt x="1202555" y="3649621"/>
                </a:cubicBezTo>
                <a:cubicBezTo>
                  <a:pt x="1341746" y="3649621"/>
                  <a:pt x="1457877" y="3748353"/>
                  <a:pt x="1484735" y="3879605"/>
                </a:cubicBezTo>
                <a:lnTo>
                  <a:pt x="1490587" y="3937653"/>
                </a:lnTo>
                <a:lnTo>
                  <a:pt x="1490587" y="3937652"/>
                </a:lnTo>
                <a:cubicBezTo>
                  <a:pt x="1490587" y="3778576"/>
                  <a:pt x="1361631" y="3649620"/>
                  <a:pt x="1202555" y="3649620"/>
                </a:cubicBezTo>
                <a:close/>
                <a:moveTo>
                  <a:pt x="1263008" y="0"/>
                </a:moveTo>
                <a:lnTo>
                  <a:pt x="3579899" y="0"/>
                </a:lnTo>
                <a:lnTo>
                  <a:pt x="3536141" y="13583"/>
                </a:lnTo>
                <a:cubicBezTo>
                  <a:pt x="3432762" y="57308"/>
                  <a:pt x="3360224" y="159673"/>
                  <a:pt x="3360224" y="278980"/>
                </a:cubicBezTo>
                <a:lnTo>
                  <a:pt x="3360224" y="278980"/>
                </a:lnTo>
                <a:lnTo>
                  <a:pt x="3373174" y="193328"/>
                </a:lnTo>
                <a:cubicBezTo>
                  <a:pt x="3398421" y="112156"/>
                  <a:pt x="3458607" y="46377"/>
                  <a:pt x="3536141" y="13583"/>
                </a:cubicBezTo>
                <a:lnTo>
                  <a:pt x="3579899" y="0"/>
                </a:lnTo>
                <a:lnTo>
                  <a:pt x="3716614" y="0"/>
                </a:lnTo>
                <a:lnTo>
                  <a:pt x="3760371" y="13583"/>
                </a:lnTo>
                <a:cubicBezTo>
                  <a:pt x="3794831" y="28158"/>
                  <a:pt x="3825864" y="49249"/>
                  <a:pt x="3851926" y="75310"/>
                </a:cubicBezTo>
                <a:lnTo>
                  <a:pt x="3867734" y="94469"/>
                </a:lnTo>
                <a:lnTo>
                  <a:pt x="3929571" y="218143"/>
                </a:lnTo>
                <a:lnTo>
                  <a:pt x="3930436" y="220931"/>
                </a:lnTo>
                <a:lnTo>
                  <a:pt x="3936288" y="278980"/>
                </a:lnTo>
                <a:lnTo>
                  <a:pt x="3936288" y="278980"/>
                </a:lnTo>
                <a:cubicBezTo>
                  <a:pt x="3936288" y="259095"/>
                  <a:pt x="3934273" y="239682"/>
                  <a:pt x="3930436" y="220931"/>
                </a:cubicBezTo>
                <a:lnTo>
                  <a:pt x="3929571" y="218143"/>
                </a:lnTo>
                <a:lnTo>
                  <a:pt x="4782339" y="1923678"/>
                </a:lnTo>
                <a:lnTo>
                  <a:pt x="4847075" y="2053150"/>
                </a:lnTo>
                <a:lnTo>
                  <a:pt x="4852864" y="2110578"/>
                </a:lnTo>
                <a:lnTo>
                  <a:pt x="4847075" y="2168008"/>
                </a:lnTo>
                <a:lnTo>
                  <a:pt x="4782341" y="2297475"/>
                </a:lnTo>
                <a:lnTo>
                  <a:pt x="3929571" y="4003014"/>
                </a:lnTo>
                <a:lnTo>
                  <a:pt x="3867735" y="4126687"/>
                </a:lnTo>
                <a:lnTo>
                  <a:pt x="3851926" y="4145846"/>
                </a:lnTo>
                <a:cubicBezTo>
                  <a:pt x="3825864" y="4171908"/>
                  <a:pt x="3794831" y="4192999"/>
                  <a:pt x="3760371" y="4207574"/>
                </a:cubicBezTo>
                <a:lnTo>
                  <a:pt x="3716614" y="4221157"/>
                </a:lnTo>
                <a:lnTo>
                  <a:pt x="3579899" y="4221157"/>
                </a:lnTo>
                <a:lnTo>
                  <a:pt x="1247471" y="4221157"/>
                </a:lnTo>
                <a:lnTo>
                  <a:pt x="1247461" y="4221158"/>
                </a:lnTo>
                <a:lnTo>
                  <a:pt x="1157649" y="4221158"/>
                </a:lnTo>
                <a:lnTo>
                  <a:pt x="1144506" y="4219833"/>
                </a:lnTo>
                <a:cubicBezTo>
                  <a:pt x="1088256" y="4208323"/>
                  <a:pt x="1037978" y="4180415"/>
                  <a:pt x="998886" y="4141323"/>
                </a:cubicBezTo>
                <a:lnTo>
                  <a:pt x="988052" y="4128193"/>
                </a:lnTo>
                <a:lnTo>
                  <a:pt x="920013" y="3992115"/>
                </a:lnTo>
                <a:lnTo>
                  <a:pt x="920013" y="3992114"/>
                </a:lnTo>
                <a:lnTo>
                  <a:pt x="76043" y="2304175"/>
                </a:lnTo>
                <a:lnTo>
                  <a:pt x="5240" y="2162570"/>
                </a:lnTo>
                <a:lnTo>
                  <a:pt x="0" y="2110578"/>
                </a:lnTo>
                <a:lnTo>
                  <a:pt x="5240" y="2058588"/>
                </a:lnTo>
                <a:lnTo>
                  <a:pt x="76045" y="1916978"/>
                </a:lnTo>
                <a:lnTo>
                  <a:pt x="909541" y="249988"/>
                </a:lnTo>
                <a:lnTo>
                  <a:pt x="906618" y="278980"/>
                </a:lnTo>
                <a:lnTo>
                  <a:pt x="906618" y="278980"/>
                </a:lnTo>
                <a:lnTo>
                  <a:pt x="909541" y="249989"/>
                </a:lnTo>
                <a:lnTo>
                  <a:pt x="1001023" y="67024"/>
                </a:lnTo>
                <a:lnTo>
                  <a:pt x="1033608" y="40139"/>
                </a:lnTo>
                <a:cubicBezTo>
                  <a:pt x="1048932" y="29787"/>
                  <a:pt x="1065305" y="20870"/>
                  <a:pt x="1082535" y="13583"/>
                </a:cubicBezTo>
                <a:lnTo>
                  <a:pt x="1126292" y="0"/>
                </a:lnTo>
                <a:lnTo>
                  <a:pt x="1263008" y="0"/>
                </a:lnTo>
                <a:lnTo>
                  <a:pt x="1306765" y="13583"/>
                </a:lnTo>
                <a:cubicBezTo>
                  <a:pt x="1384299" y="46377"/>
                  <a:pt x="1444485" y="112156"/>
                  <a:pt x="1469732" y="193328"/>
                </a:cubicBezTo>
                <a:lnTo>
                  <a:pt x="1482682" y="278980"/>
                </a:lnTo>
                <a:lnTo>
                  <a:pt x="1482682" y="278980"/>
                </a:lnTo>
                <a:cubicBezTo>
                  <a:pt x="1482682" y="159673"/>
                  <a:pt x="1410144" y="57308"/>
                  <a:pt x="1306765" y="13583"/>
                </a:cubicBezTo>
                <a:close/>
              </a:path>
            </a:pathLst>
          </a:custGeom>
          <a:solidFill>
            <a:schemeClr val="accent3">
              <a:lumMod val="65000"/>
              <a:alpha val="37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</a:pPr>
            <a:endParaRPr kumimoji="0" lang="zh-CN" altLang="en-US" sz="17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  <a:ea typeface="宋体" panose="02010600030101010101" pitchFamily="2" charset="-122"/>
            </a:endParaRPr>
          </a:p>
        </p:txBody>
      </p:sp>
      <p:sp>
        <p:nvSpPr>
          <p:cNvPr id="25" name="任意多边形 24"/>
          <p:cNvSpPr/>
          <p:nvPr/>
        </p:nvSpPr>
        <p:spPr bwMode="auto">
          <a:xfrm rot="19364875" flipV="1">
            <a:off x="10138247" y="141349"/>
            <a:ext cx="457712" cy="398131"/>
          </a:xfrm>
          <a:custGeom>
            <a:avLst/>
            <a:gdLst>
              <a:gd name="connsiteX0" fmla="*/ 1202555 w 4852864"/>
              <a:gd name="connsiteY0" fmla="*/ 3649620 h 4221158"/>
              <a:gd name="connsiteX1" fmla="*/ 914523 w 4852864"/>
              <a:gd name="connsiteY1" fmla="*/ 3937652 h 4221158"/>
              <a:gd name="connsiteX2" fmla="*/ 914523 w 4852864"/>
              <a:gd name="connsiteY2" fmla="*/ 3937653 h 4221158"/>
              <a:gd name="connsiteX3" fmla="*/ 920375 w 4852864"/>
              <a:gd name="connsiteY3" fmla="*/ 3879605 h 4221158"/>
              <a:gd name="connsiteX4" fmla="*/ 1202555 w 4852864"/>
              <a:gd name="connsiteY4" fmla="*/ 3649621 h 4221158"/>
              <a:gd name="connsiteX5" fmla="*/ 1484735 w 4852864"/>
              <a:gd name="connsiteY5" fmla="*/ 3879605 h 4221158"/>
              <a:gd name="connsiteX6" fmla="*/ 1490587 w 4852864"/>
              <a:gd name="connsiteY6" fmla="*/ 3937653 h 4221158"/>
              <a:gd name="connsiteX7" fmla="*/ 1490587 w 4852864"/>
              <a:gd name="connsiteY7" fmla="*/ 3937652 h 4221158"/>
              <a:gd name="connsiteX8" fmla="*/ 1202555 w 4852864"/>
              <a:gd name="connsiteY8" fmla="*/ 3649620 h 4221158"/>
              <a:gd name="connsiteX9" fmla="*/ 1263008 w 4852864"/>
              <a:gd name="connsiteY9" fmla="*/ 0 h 4221158"/>
              <a:gd name="connsiteX10" fmla="*/ 3579899 w 4852864"/>
              <a:gd name="connsiteY10" fmla="*/ 0 h 4221158"/>
              <a:gd name="connsiteX11" fmla="*/ 3536141 w 4852864"/>
              <a:gd name="connsiteY11" fmla="*/ 13583 h 4221158"/>
              <a:gd name="connsiteX12" fmla="*/ 3360224 w 4852864"/>
              <a:gd name="connsiteY12" fmla="*/ 278980 h 4221158"/>
              <a:gd name="connsiteX13" fmla="*/ 3360224 w 4852864"/>
              <a:gd name="connsiteY13" fmla="*/ 278980 h 4221158"/>
              <a:gd name="connsiteX14" fmla="*/ 3373174 w 4852864"/>
              <a:gd name="connsiteY14" fmla="*/ 193328 h 4221158"/>
              <a:gd name="connsiteX15" fmla="*/ 3536141 w 4852864"/>
              <a:gd name="connsiteY15" fmla="*/ 13583 h 4221158"/>
              <a:gd name="connsiteX16" fmla="*/ 3579899 w 4852864"/>
              <a:gd name="connsiteY16" fmla="*/ 0 h 4221158"/>
              <a:gd name="connsiteX17" fmla="*/ 3716614 w 4852864"/>
              <a:gd name="connsiteY17" fmla="*/ 0 h 4221158"/>
              <a:gd name="connsiteX18" fmla="*/ 3760371 w 4852864"/>
              <a:gd name="connsiteY18" fmla="*/ 13583 h 4221158"/>
              <a:gd name="connsiteX19" fmla="*/ 3851926 w 4852864"/>
              <a:gd name="connsiteY19" fmla="*/ 75310 h 4221158"/>
              <a:gd name="connsiteX20" fmla="*/ 3867734 w 4852864"/>
              <a:gd name="connsiteY20" fmla="*/ 94469 h 4221158"/>
              <a:gd name="connsiteX21" fmla="*/ 3929571 w 4852864"/>
              <a:gd name="connsiteY21" fmla="*/ 218143 h 4221158"/>
              <a:gd name="connsiteX22" fmla="*/ 3930436 w 4852864"/>
              <a:gd name="connsiteY22" fmla="*/ 220931 h 4221158"/>
              <a:gd name="connsiteX23" fmla="*/ 3936288 w 4852864"/>
              <a:gd name="connsiteY23" fmla="*/ 278980 h 4221158"/>
              <a:gd name="connsiteX24" fmla="*/ 3936288 w 4852864"/>
              <a:gd name="connsiteY24" fmla="*/ 278980 h 4221158"/>
              <a:gd name="connsiteX25" fmla="*/ 3930436 w 4852864"/>
              <a:gd name="connsiteY25" fmla="*/ 220931 h 4221158"/>
              <a:gd name="connsiteX26" fmla="*/ 3929571 w 4852864"/>
              <a:gd name="connsiteY26" fmla="*/ 218143 h 4221158"/>
              <a:gd name="connsiteX27" fmla="*/ 4782339 w 4852864"/>
              <a:gd name="connsiteY27" fmla="*/ 1923678 h 4221158"/>
              <a:gd name="connsiteX28" fmla="*/ 4847075 w 4852864"/>
              <a:gd name="connsiteY28" fmla="*/ 2053150 h 4221158"/>
              <a:gd name="connsiteX29" fmla="*/ 4852864 w 4852864"/>
              <a:gd name="connsiteY29" fmla="*/ 2110578 h 4221158"/>
              <a:gd name="connsiteX30" fmla="*/ 4847075 w 4852864"/>
              <a:gd name="connsiteY30" fmla="*/ 2168008 h 4221158"/>
              <a:gd name="connsiteX31" fmla="*/ 4782341 w 4852864"/>
              <a:gd name="connsiteY31" fmla="*/ 2297475 h 4221158"/>
              <a:gd name="connsiteX32" fmla="*/ 3929571 w 4852864"/>
              <a:gd name="connsiteY32" fmla="*/ 4003014 h 4221158"/>
              <a:gd name="connsiteX33" fmla="*/ 3867735 w 4852864"/>
              <a:gd name="connsiteY33" fmla="*/ 4126687 h 4221158"/>
              <a:gd name="connsiteX34" fmla="*/ 3851926 w 4852864"/>
              <a:gd name="connsiteY34" fmla="*/ 4145846 h 4221158"/>
              <a:gd name="connsiteX35" fmla="*/ 3760371 w 4852864"/>
              <a:gd name="connsiteY35" fmla="*/ 4207574 h 4221158"/>
              <a:gd name="connsiteX36" fmla="*/ 3716614 w 4852864"/>
              <a:gd name="connsiteY36" fmla="*/ 4221157 h 4221158"/>
              <a:gd name="connsiteX37" fmla="*/ 3579899 w 4852864"/>
              <a:gd name="connsiteY37" fmla="*/ 4221157 h 4221158"/>
              <a:gd name="connsiteX38" fmla="*/ 1247471 w 4852864"/>
              <a:gd name="connsiteY38" fmla="*/ 4221157 h 4221158"/>
              <a:gd name="connsiteX39" fmla="*/ 1247461 w 4852864"/>
              <a:gd name="connsiteY39" fmla="*/ 4221158 h 4221158"/>
              <a:gd name="connsiteX40" fmla="*/ 1157649 w 4852864"/>
              <a:gd name="connsiteY40" fmla="*/ 4221158 h 4221158"/>
              <a:gd name="connsiteX41" fmla="*/ 1144506 w 4852864"/>
              <a:gd name="connsiteY41" fmla="*/ 4219833 h 4221158"/>
              <a:gd name="connsiteX42" fmla="*/ 998886 w 4852864"/>
              <a:gd name="connsiteY42" fmla="*/ 4141323 h 4221158"/>
              <a:gd name="connsiteX43" fmla="*/ 988052 w 4852864"/>
              <a:gd name="connsiteY43" fmla="*/ 4128193 h 4221158"/>
              <a:gd name="connsiteX44" fmla="*/ 920013 w 4852864"/>
              <a:gd name="connsiteY44" fmla="*/ 3992115 h 4221158"/>
              <a:gd name="connsiteX45" fmla="*/ 920013 w 4852864"/>
              <a:gd name="connsiteY45" fmla="*/ 3992114 h 4221158"/>
              <a:gd name="connsiteX46" fmla="*/ 76043 w 4852864"/>
              <a:gd name="connsiteY46" fmla="*/ 2304175 h 4221158"/>
              <a:gd name="connsiteX47" fmla="*/ 5240 w 4852864"/>
              <a:gd name="connsiteY47" fmla="*/ 2162570 h 4221158"/>
              <a:gd name="connsiteX48" fmla="*/ 0 w 4852864"/>
              <a:gd name="connsiteY48" fmla="*/ 2110578 h 4221158"/>
              <a:gd name="connsiteX49" fmla="*/ 5240 w 4852864"/>
              <a:gd name="connsiteY49" fmla="*/ 2058588 h 4221158"/>
              <a:gd name="connsiteX50" fmla="*/ 76045 w 4852864"/>
              <a:gd name="connsiteY50" fmla="*/ 1916978 h 4221158"/>
              <a:gd name="connsiteX51" fmla="*/ 909541 w 4852864"/>
              <a:gd name="connsiteY51" fmla="*/ 249988 h 4221158"/>
              <a:gd name="connsiteX52" fmla="*/ 906618 w 4852864"/>
              <a:gd name="connsiteY52" fmla="*/ 278980 h 4221158"/>
              <a:gd name="connsiteX53" fmla="*/ 906618 w 4852864"/>
              <a:gd name="connsiteY53" fmla="*/ 278980 h 4221158"/>
              <a:gd name="connsiteX54" fmla="*/ 909541 w 4852864"/>
              <a:gd name="connsiteY54" fmla="*/ 249989 h 4221158"/>
              <a:gd name="connsiteX55" fmla="*/ 1001023 w 4852864"/>
              <a:gd name="connsiteY55" fmla="*/ 67024 h 4221158"/>
              <a:gd name="connsiteX56" fmla="*/ 1033608 w 4852864"/>
              <a:gd name="connsiteY56" fmla="*/ 40139 h 4221158"/>
              <a:gd name="connsiteX57" fmla="*/ 1082535 w 4852864"/>
              <a:gd name="connsiteY57" fmla="*/ 13583 h 4221158"/>
              <a:gd name="connsiteX58" fmla="*/ 1126292 w 4852864"/>
              <a:gd name="connsiteY58" fmla="*/ 0 h 4221158"/>
              <a:gd name="connsiteX59" fmla="*/ 1263008 w 4852864"/>
              <a:gd name="connsiteY59" fmla="*/ 0 h 4221158"/>
              <a:gd name="connsiteX60" fmla="*/ 1306765 w 4852864"/>
              <a:gd name="connsiteY60" fmla="*/ 13583 h 4221158"/>
              <a:gd name="connsiteX61" fmla="*/ 1469732 w 4852864"/>
              <a:gd name="connsiteY61" fmla="*/ 193328 h 4221158"/>
              <a:gd name="connsiteX62" fmla="*/ 1482682 w 4852864"/>
              <a:gd name="connsiteY62" fmla="*/ 278980 h 4221158"/>
              <a:gd name="connsiteX63" fmla="*/ 1482682 w 4852864"/>
              <a:gd name="connsiteY63" fmla="*/ 278980 h 4221158"/>
              <a:gd name="connsiteX64" fmla="*/ 1306765 w 4852864"/>
              <a:gd name="connsiteY64" fmla="*/ 13583 h 4221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4852864" h="4221158">
                <a:moveTo>
                  <a:pt x="1202555" y="3649620"/>
                </a:moveTo>
                <a:cubicBezTo>
                  <a:pt x="1043479" y="3649620"/>
                  <a:pt x="914523" y="3778576"/>
                  <a:pt x="914523" y="3937652"/>
                </a:cubicBezTo>
                <a:lnTo>
                  <a:pt x="914523" y="3937653"/>
                </a:lnTo>
                <a:lnTo>
                  <a:pt x="920375" y="3879605"/>
                </a:lnTo>
                <a:cubicBezTo>
                  <a:pt x="947233" y="3748353"/>
                  <a:pt x="1063363" y="3649621"/>
                  <a:pt x="1202555" y="3649621"/>
                </a:cubicBezTo>
                <a:cubicBezTo>
                  <a:pt x="1341746" y="3649621"/>
                  <a:pt x="1457877" y="3748353"/>
                  <a:pt x="1484735" y="3879605"/>
                </a:cubicBezTo>
                <a:lnTo>
                  <a:pt x="1490587" y="3937653"/>
                </a:lnTo>
                <a:lnTo>
                  <a:pt x="1490587" y="3937652"/>
                </a:lnTo>
                <a:cubicBezTo>
                  <a:pt x="1490587" y="3778576"/>
                  <a:pt x="1361631" y="3649620"/>
                  <a:pt x="1202555" y="3649620"/>
                </a:cubicBezTo>
                <a:close/>
                <a:moveTo>
                  <a:pt x="1263008" y="0"/>
                </a:moveTo>
                <a:lnTo>
                  <a:pt x="3579899" y="0"/>
                </a:lnTo>
                <a:lnTo>
                  <a:pt x="3536141" y="13583"/>
                </a:lnTo>
                <a:cubicBezTo>
                  <a:pt x="3432762" y="57308"/>
                  <a:pt x="3360224" y="159673"/>
                  <a:pt x="3360224" y="278980"/>
                </a:cubicBezTo>
                <a:lnTo>
                  <a:pt x="3360224" y="278980"/>
                </a:lnTo>
                <a:lnTo>
                  <a:pt x="3373174" y="193328"/>
                </a:lnTo>
                <a:cubicBezTo>
                  <a:pt x="3398421" y="112156"/>
                  <a:pt x="3458607" y="46377"/>
                  <a:pt x="3536141" y="13583"/>
                </a:cubicBezTo>
                <a:lnTo>
                  <a:pt x="3579899" y="0"/>
                </a:lnTo>
                <a:lnTo>
                  <a:pt x="3716614" y="0"/>
                </a:lnTo>
                <a:lnTo>
                  <a:pt x="3760371" y="13583"/>
                </a:lnTo>
                <a:cubicBezTo>
                  <a:pt x="3794831" y="28158"/>
                  <a:pt x="3825864" y="49249"/>
                  <a:pt x="3851926" y="75310"/>
                </a:cubicBezTo>
                <a:lnTo>
                  <a:pt x="3867734" y="94469"/>
                </a:lnTo>
                <a:lnTo>
                  <a:pt x="3929571" y="218143"/>
                </a:lnTo>
                <a:lnTo>
                  <a:pt x="3930436" y="220931"/>
                </a:lnTo>
                <a:lnTo>
                  <a:pt x="3936288" y="278980"/>
                </a:lnTo>
                <a:lnTo>
                  <a:pt x="3936288" y="278980"/>
                </a:lnTo>
                <a:cubicBezTo>
                  <a:pt x="3936288" y="259095"/>
                  <a:pt x="3934273" y="239682"/>
                  <a:pt x="3930436" y="220931"/>
                </a:cubicBezTo>
                <a:lnTo>
                  <a:pt x="3929571" y="218143"/>
                </a:lnTo>
                <a:lnTo>
                  <a:pt x="4782339" y="1923678"/>
                </a:lnTo>
                <a:lnTo>
                  <a:pt x="4847075" y="2053150"/>
                </a:lnTo>
                <a:lnTo>
                  <a:pt x="4852864" y="2110578"/>
                </a:lnTo>
                <a:lnTo>
                  <a:pt x="4847075" y="2168008"/>
                </a:lnTo>
                <a:lnTo>
                  <a:pt x="4782341" y="2297475"/>
                </a:lnTo>
                <a:lnTo>
                  <a:pt x="3929571" y="4003014"/>
                </a:lnTo>
                <a:lnTo>
                  <a:pt x="3867735" y="4126687"/>
                </a:lnTo>
                <a:lnTo>
                  <a:pt x="3851926" y="4145846"/>
                </a:lnTo>
                <a:cubicBezTo>
                  <a:pt x="3825864" y="4171908"/>
                  <a:pt x="3794831" y="4192999"/>
                  <a:pt x="3760371" y="4207574"/>
                </a:cubicBezTo>
                <a:lnTo>
                  <a:pt x="3716614" y="4221157"/>
                </a:lnTo>
                <a:lnTo>
                  <a:pt x="3579899" y="4221157"/>
                </a:lnTo>
                <a:lnTo>
                  <a:pt x="1247471" y="4221157"/>
                </a:lnTo>
                <a:lnTo>
                  <a:pt x="1247461" y="4221158"/>
                </a:lnTo>
                <a:lnTo>
                  <a:pt x="1157649" y="4221158"/>
                </a:lnTo>
                <a:lnTo>
                  <a:pt x="1144506" y="4219833"/>
                </a:lnTo>
                <a:cubicBezTo>
                  <a:pt x="1088256" y="4208323"/>
                  <a:pt x="1037978" y="4180415"/>
                  <a:pt x="998886" y="4141323"/>
                </a:cubicBezTo>
                <a:lnTo>
                  <a:pt x="988052" y="4128193"/>
                </a:lnTo>
                <a:lnTo>
                  <a:pt x="920013" y="3992115"/>
                </a:lnTo>
                <a:lnTo>
                  <a:pt x="920013" y="3992114"/>
                </a:lnTo>
                <a:lnTo>
                  <a:pt x="76043" y="2304175"/>
                </a:lnTo>
                <a:lnTo>
                  <a:pt x="5240" y="2162570"/>
                </a:lnTo>
                <a:lnTo>
                  <a:pt x="0" y="2110578"/>
                </a:lnTo>
                <a:lnTo>
                  <a:pt x="5240" y="2058588"/>
                </a:lnTo>
                <a:lnTo>
                  <a:pt x="76045" y="1916978"/>
                </a:lnTo>
                <a:lnTo>
                  <a:pt x="909541" y="249988"/>
                </a:lnTo>
                <a:lnTo>
                  <a:pt x="906618" y="278980"/>
                </a:lnTo>
                <a:lnTo>
                  <a:pt x="906618" y="278980"/>
                </a:lnTo>
                <a:lnTo>
                  <a:pt x="909541" y="249989"/>
                </a:lnTo>
                <a:lnTo>
                  <a:pt x="1001023" y="67024"/>
                </a:lnTo>
                <a:lnTo>
                  <a:pt x="1033608" y="40139"/>
                </a:lnTo>
                <a:cubicBezTo>
                  <a:pt x="1048932" y="29787"/>
                  <a:pt x="1065305" y="20870"/>
                  <a:pt x="1082535" y="13583"/>
                </a:cubicBezTo>
                <a:lnTo>
                  <a:pt x="1126292" y="0"/>
                </a:lnTo>
                <a:lnTo>
                  <a:pt x="1263008" y="0"/>
                </a:lnTo>
                <a:lnTo>
                  <a:pt x="1306765" y="13583"/>
                </a:lnTo>
                <a:cubicBezTo>
                  <a:pt x="1384299" y="46377"/>
                  <a:pt x="1444485" y="112156"/>
                  <a:pt x="1469732" y="193328"/>
                </a:cubicBezTo>
                <a:lnTo>
                  <a:pt x="1482682" y="278980"/>
                </a:lnTo>
                <a:lnTo>
                  <a:pt x="1482682" y="278980"/>
                </a:lnTo>
                <a:cubicBezTo>
                  <a:pt x="1482682" y="159673"/>
                  <a:pt x="1410144" y="57308"/>
                  <a:pt x="1306765" y="13583"/>
                </a:cubicBezTo>
                <a:close/>
              </a:path>
            </a:pathLst>
          </a:custGeom>
          <a:solidFill>
            <a:schemeClr val="accent3">
              <a:lumMod val="65000"/>
              <a:alpha val="37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</a:pPr>
            <a:endParaRPr kumimoji="0" lang="zh-CN" altLang="en-US" sz="17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f252ea92-df7e-4735-8996-cd9a29b3e00a"/>
          <p:cNvGrpSpPr>
            <a:grpSpLocks noChangeAspect="1"/>
          </p:cNvGrpSpPr>
          <p:nvPr/>
        </p:nvGrpSpPr>
        <p:grpSpPr>
          <a:xfrm>
            <a:off x="1824542" y="1493763"/>
            <a:ext cx="7028619" cy="2876626"/>
            <a:chOff x="2081474" y="2366615"/>
            <a:chExt cx="8018389" cy="3281712"/>
          </a:xfrm>
        </p:grpSpPr>
        <p:cxnSp>
          <p:nvCxnSpPr>
            <p:cNvPr id="5" name="Straight Connector 10"/>
            <p:cNvCxnSpPr/>
            <p:nvPr/>
          </p:nvCxnSpPr>
          <p:spPr>
            <a:xfrm>
              <a:off x="2134724" y="2822673"/>
              <a:ext cx="7965139" cy="0"/>
            </a:xfrm>
            <a:prstGeom prst="line">
              <a:avLst/>
            </a:prstGeom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TextBox 13"/>
            <p:cNvSpPr txBox="1"/>
            <p:nvPr/>
          </p:nvSpPr>
          <p:spPr>
            <a:xfrm>
              <a:off x="2092140" y="2861099"/>
              <a:ext cx="8007723" cy="8426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400" dirty="0">
                  <a:solidFill>
                    <a:schemeClr val="tx2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1</a:t>
              </a:r>
              <a:r>
                <a:rPr lang="en-US" altLang="zh-CN" sz="1400" dirty="0" smtClean="0">
                  <a:solidFill>
                    <a:schemeClr val="tx2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.</a:t>
              </a:r>
              <a:r>
                <a:rPr lang="en-US" altLang="zh-CN" sz="1400" dirty="0">
                  <a:solidFill>
                    <a:schemeClr val="tx2">
                      <a:lumMod val="65000"/>
                      <a:lumOff val="35000"/>
                    </a:schemeClr>
                  </a:solidFill>
                </a:rPr>
                <a:t> We have many PowerPoint </a:t>
              </a:r>
              <a:r>
                <a:rPr lang="zh-CN" altLang="en-US" sz="1400" dirty="0">
                  <a:solidFill>
                    <a:schemeClr val="tx2">
                      <a:lumMod val="65000"/>
                      <a:lumOff val="35000"/>
                    </a:schemeClr>
                  </a:solidFill>
                </a:rPr>
                <a:t>templates</a:t>
              </a:r>
              <a:r>
                <a:rPr lang="en-US" altLang="zh-CN" sz="1400" dirty="0">
                  <a:solidFill>
                    <a:schemeClr val="tx2">
                      <a:lumMod val="65000"/>
                      <a:lumOff val="35000"/>
                    </a:schemeClr>
                  </a:solidFill>
                </a:rPr>
                <a:t> that has been specifically designed</a:t>
              </a:r>
              <a:r>
                <a:rPr lang="en-US" altLang="zh-CN" sz="1400" dirty="0" smtClean="0">
                  <a:solidFill>
                    <a:schemeClr val="tx2">
                      <a:lumMod val="65000"/>
                      <a:lumOff val="35000"/>
                    </a:schemeClr>
                  </a:solidFill>
                </a:rPr>
                <a:t>.</a:t>
              </a:r>
              <a:endParaRPr lang="en-US" altLang="zh-CN" sz="1400" dirty="0" smtClean="0">
                <a:cs typeface="+mn-ea"/>
                <a:sym typeface="+mn-lt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400" dirty="0" smtClean="0">
                  <a:cs typeface="+mn-ea"/>
                  <a:sym typeface="+mn-lt"/>
                </a:rPr>
                <a:t>2.</a:t>
              </a:r>
              <a:r>
                <a:rPr lang="en-US" altLang="zh-CN" sz="1400" dirty="0">
                  <a:solidFill>
                    <a:schemeClr val="bg1"/>
                  </a:solidFill>
                </a:rPr>
                <a:t> </a:t>
              </a:r>
              <a:r>
                <a:rPr lang="en-US" altLang="zh-CN" sz="1400" dirty="0">
                  <a:solidFill>
                    <a:schemeClr val="tx2">
                      <a:lumMod val="65000"/>
                      <a:lumOff val="35000"/>
                    </a:schemeClr>
                  </a:solidFill>
                </a:rPr>
                <a:t>We have many PowerPoint </a:t>
              </a:r>
              <a:r>
                <a:rPr lang="zh-CN" altLang="en-US" sz="1400" dirty="0">
                  <a:solidFill>
                    <a:schemeClr val="tx2">
                      <a:lumMod val="65000"/>
                      <a:lumOff val="35000"/>
                    </a:schemeClr>
                  </a:solidFill>
                </a:rPr>
                <a:t>templates</a:t>
              </a:r>
              <a:r>
                <a:rPr lang="en-US" altLang="zh-CN" sz="1400" dirty="0">
                  <a:solidFill>
                    <a:schemeClr val="tx2">
                      <a:lumMod val="65000"/>
                      <a:lumOff val="35000"/>
                    </a:schemeClr>
                  </a:solidFill>
                </a:rPr>
                <a:t> that has been specifically designed</a:t>
              </a:r>
              <a:r>
                <a:rPr lang="en-US" altLang="zh-CN" sz="1400" dirty="0" smtClean="0">
                  <a:solidFill>
                    <a:schemeClr val="tx2">
                      <a:lumMod val="65000"/>
                      <a:lumOff val="35000"/>
                    </a:schemeClr>
                  </a:solidFill>
                </a:rPr>
                <a:t>.</a:t>
              </a:r>
              <a:endParaRPr lang="zh-CN" altLang="en-US" sz="1400" dirty="0">
                <a:solidFill>
                  <a:schemeClr val="tx2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7" name="Rectangle 11"/>
            <p:cNvSpPr/>
            <p:nvPr/>
          </p:nvSpPr>
          <p:spPr>
            <a:xfrm>
              <a:off x="2092139" y="3944778"/>
              <a:ext cx="2561940" cy="1703549"/>
            </a:xfrm>
            <a:prstGeom prst="rect">
              <a:avLst/>
            </a:prstGeom>
            <a:solidFill>
              <a:schemeClr val="bg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bIns="432000" rtlCol="0" anchor="b"/>
            <a:lstStyle/>
            <a:p>
              <a:pPr algn="ctr">
                <a:lnSpc>
                  <a:spcPct val="120000"/>
                </a:lnSpc>
                <a:spcBef>
                  <a:spcPts val="300"/>
                </a:spcBef>
              </a:pPr>
              <a:r>
                <a:rPr lang="zh-CN" altLang="en-US" sz="1400" b="1" dirty="0">
                  <a:solidFill>
                    <a:schemeClr val="bg1"/>
                  </a:solidFill>
                </a:rPr>
                <a:t>HEADER HERE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Rectangle 14"/>
            <p:cNvSpPr/>
            <p:nvPr/>
          </p:nvSpPr>
          <p:spPr>
            <a:xfrm>
              <a:off x="4815031" y="3944778"/>
              <a:ext cx="2561940" cy="1703549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bIns="432000" rtlCol="0" anchor="b"/>
            <a:lstStyle/>
            <a:p>
              <a:pPr algn="ctr">
                <a:lnSpc>
                  <a:spcPct val="120000"/>
                </a:lnSpc>
                <a:spcBef>
                  <a:spcPts val="300"/>
                </a:spcBef>
              </a:pPr>
              <a:r>
                <a:rPr lang="zh-CN" altLang="en-US" sz="1400" b="1" dirty="0">
                  <a:solidFill>
                    <a:schemeClr val="bg1"/>
                  </a:solidFill>
                </a:rPr>
                <a:t>HEADER HERE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9" name="Rectangle 19"/>
            <p:cNvSpPr/>
            <p:nvPr/>
          </p:nvSpPr>
          <p:spPr>
            <a:xfrm>
              <a:off x="7537924" y="3944778"/>
              <a:ext cx="2561939" cy="1703549"/>
            </a:xfrm>
            <a:prstGeom prst="rect">
              <a:avLst/>
            </a:prstGeom>
            <a:solidFill>
              <a:schemeClr val="tx2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bIns="432000" rtlCol="0" anchor="b"/>
            <a:lstStyle/>
            <a:p>
              <a:pPr algn="ctr">
                <a:lnSpc>
                  <a:spcPct val="120000"/>
                </a:lnSpc>
                <a:spcBef>
                  <a:spcPts val="300"/>
                </a:spcBef>
              </a:pPr>
              <a:r>
                <a:rPr lang="zh-CN" altLang="en-US" sz="1400" b="1" dirty="0">
                  <a:solidFill>
                    <a:schemeClr val="bg1"/>
                  </a:solidFill>
                </a:rPr>
                <a:t>HEADER HERE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Rectangle 8"/>
            <p:cNvSpPr/>
            <p:nvPr/>
          </p:nvSpPr>
          <p:spPr>
            <a:xfrm>
              <a:off x="2988395" y="4293097"/>
              <a:ext cx="769429" cy="502116"/>
            </a:xfrm>
            <a:custGeom>
              <a:avLst/>
              <a:gdLst>
                <a:gd name="connsiteX0" fmla="*/ 6350 w 338138"/>
                <a:gd name="connsiteY0" fmla="*/ 196850 h 220663"/>
                <a:gd name="connsiteX1" fmla="*/ 6350 w 338138"/>
                <a:gd name="connsiteY1" fmla="*/ 203654 h 220663"/>
                <a:gd name="connsiteX2" fmla="*/ 115798 w 338138"/>
                <a:gd name="connsiteY2" fmla="*/ 203654 h 220663"/>
                <a:gd name="connsiteX3" fmla="*/ 118435 w 338138"/>
                <a:gd name="connsiteY3" fmla="*/ 206375 h 220663"/>
                <a:gd name="connsiteX4" fmla="*/ 115798 w 338138"/>
                <a:gd name="connsiteY4" fmla="*/ 209097 h 220663"/>
                <a:gd name="connsiteX5" fmla="*/ 6350 w 338138"/>
                <a:gd name="connsiteY5" fmla="*/ 209097 h 220663"/>
                <a:gd name="connsiteX6" fmla="*/ 6350 w 338138"/>
                <a:gd name="connsiteY6" fmla="*/ 211818 h 220663"/>
                <a:gd name="connsiteX7" fmla="*/ 10306 w 338138"/>
                <a:gd name="connsiteY7" fmla="*/ 215900 h 220663"/>
                <a:gd name="connsiteX8" fmla="*/ 329419 w 338138"/>
                <a:gd name="connsiteY8" fmla="*/ 215900 h 220663"/>
                <a:gd name="connsiteX9" fmla="*/ 333375 w 338138"/>
                <a:gd name="connsiteY9" fmla="*/ 211818 h 220663"/>
                <a:gd name="connsiteX10" fmla="*/ 333375 w 338138"/>
                <a:gd name="connsiteY10" fmla="*/ 196850 h 220663"/>
                <a:gd name="connsiteX11" fmla="*/ 6350 w 338138"/>
                <a:gd name="connsiteY11" fmla="*/ 196850 h 220663"/>
                <a:gd name="connsiteX12" fmla="*/ 25400 w 338138"/>
                <a:gd name="connsiteY12" fmla="*/ 176212 h 220663"/>
                <a:gd name="connsiteX13" fmla="*/ 25400 w 338138"/>
                <a:gd name="connsiteY13" fmla="*/ 190500 h 220663"/>
                <a:gd name="connsiteX14" fmla="*/ 312738 w 338138"/>
                <a:gd name="connsiteY14" fmla="*/ 190500 h 220663"/>
                <a:gd name="connsiteX15" fmla="*/ 312738 w 338138"/>
                <a:gd name="connsiteY15" fmla="*/ 176212 h 220663"/>
                <a:gd name="connsiteX16" fmla="*/ 91503 w 338138"/>
                <a:gd name="connsiteY16" fmla="*/ 28320 h 220663"/>
                <a:gd name="connsiteX17" fmla="*/ 95504 w 338138"/>
                <a:gd name="connsiteY17" fmla="*/ 28320 h 220663"/>
                <a:gd name="connsiteX18" fmla="*/ 95504 w 338138"/>
                <a:gd name="connsiteY18" fmla="*/ 32321 h 220663"/>
                <a:gd name="connsiteX19" fmla="*/ 35496 w 338138"/>
                <a:gd name="connsiteY19" fmla="*/ 92328 h 220663"/>
                <a:gd name="connsiteX20" fmla="*/ 32829 w 338138"/>
                <a:gd name="connsiteY20" fmla="*/ 93662 h 220663"/>
                <a:gd name="connsiteX21" fmla="*/ 30162 w 338138"/>
                <a:gd name="connsiteY21" fmla="*/ 92328 h 220663"/>
                <a:gd name="connsiteX22" fmla="*/ 30162 w 338138"/>
                <a:gd name="connsiteY22" fmla="*/ 88328 h 220663"/>
                <a:gd name="connsiteX23" fmla="*/ 91503 w 338138"/>
                <a:gd name="connsiteY23" fmla="*/ 28320 h 220663"/>
                <a:gd name="connsiteX24" fmla="*/ 56621 w 338138"/>
                <a:gd name="connsiteY24" fmla="*/ 28310 h 220663"/>
                <a:gd name="connsiteX25" fmla="*/ 60589 w 338138"/>
                <a:gd name="connsiteY25" fmla="*/ 28310 h 220663"/>
                <a:gd name="connsiteX26" fmla="*/ 60589 w 338138"/>
                <a:gd name="connsiteY26" fmla="*/ 32278 h 220663"/>
                <a:gd name="connsiteX27" fmla="*/ 35454 w 338138"/>
                <a:gd name="connsiteY27" fmla="*/ 57414 h 220663"/>
                <a:gd name="connsiteX28" fmla="*/ 32808 w 338138"/>
                <a:gd name="connsiteY28" fmla="*/ 58737 h 220663"/>
                <a:gd name="connsiteX29" fmla="*/ 30162 w 338138"/>
                <a:gd name="connsiteY29" fmla="*/ 57414 h 220663"/>
                <a:gd name="connsiteX30" fmla="*/ 30162 w 338138"/>
                <a:gd name="connsiteY30" fmla="*/ 53445 h 220663"/>
                <a:gd name="connsiteX31" fmla="*/ 56621 w 338138"/>
                <a:gd name="connsiteY31" fmla="*/ 28310 h 220663"/>
                <a:gd name="connsiteX32" fmla="*/ 126415 w 338138"/>
                <a:gd name="connsiteY32" fmla="*/ 28303 h 220663"/>
                <a:gd name="connsiteX33" fmla="*/ 130425 w 338138"/>
                <a:gd name="connsiteY33" fmla="*/ 28303 h 220663"/>
                <a:gd name="connsiteX34" fmla="*/ 130425 w 338138"/>
                <a:gd name="connsiteY34" fmla="*/ 32251 h 220663"/>
                <a:gd name="connsiteX35" fmla="*/ 35510 w 338138"/>
                <a:gd name="connsiteY35" fmla="*/ 125684 h 220663"/>
                <a:gd name="connsiteX36" fmla="*/ 32836 w 338138"/>
                <a:gd name="connsiteY36" fmla="*/ 127000 h 220663"/>
                <a:gd name="connsiteX37" fmla="*/ 30162 w 338138"/>
                <a:gd name="connsiteY37" fmla="*/ 125684 h 220663"/>
                <a:gd name="connsiteX38" fmla="*/ 30162 w 338138"/>
                <a:gd name="connsiteY38" fmla="*/ 121736 h 220663"/>
                <a:gd name="connsiteX39" fmla="*/ 126415 w 338138"/>
                <a:gd name="connsiteY39" fmla="*/ 28303 h 220663"/>
                <a:gd name="connsiteX40" fmla="*/ 25400 w 338138"/>
                <a:gd name="connsiteY40" fmla="*/ 19050 h 220663"/>
                <a:gd name="connsiteX41" fmla="*/ 25400 w 338138"/>
                <a:gd name="connsiteY41" fmla="*/ 169863 h 220663"/>
                <a:gd name="connsiteX42" fmla="*/ 312738 w 338138"/>
                <a:gd name="connsiteY42" fmla="*/ 169863 h 220663"/>
                <a:gd name="connsiteX43" fmla="*/ 312738 w 338138"/>
                <a:gd name="connsiteY43" fmla="*/ 160602 h 220663"/>
                <a:gd name="connsiteX44" fmla="*/ 265288 w 338138"/>
                <a:gd name="connsiteY44" fmla="*/ 160602 h 220663"/>
                <a:gd name="connsiteX45" fmla="*/ 262652 w 338138"/>
                <a:gd name="connsiteY45" fmla="*/ 157956 h 220663"/>
                <a:gd name="connsiteX46" fmla="*/ 265288 w 338138"/>
                <a:gd name="connsiteY46" fmla="*/ 153988 h 220663"/>
                <a:gd name="connsiteX47" fmla="*/ 312738 w 338138"/>
                <a:gd name="connsiteY47" fmla="*/ 153988 h 220663"/>
                <a:gd name="connsiteX48" fmla="*/ 312738 w 338138"/>
                <a:gd name="connsiteY48" fmla="*/ 146050 h 220663"/>
                <a:gd name="connsiteX49" fmla="*/ 233654 w 338138"/>
                <a:gd name="connsiteY49" fmla="*/ 146050 h 220663"/>
                <a:gd name="connsiteX50" fmla="*/ 231018 w 338138"/>
                <a:gd name="connsiteY50" fmla="*/ 143404 h 220663"/>
                <a:gd name="connsiteX51" fmla="*/ 233654 w 338138"/>
                <a:gd name="connsiteY51" fmla="*/ 139436 h 220663"/>
                <a:gd name="connsiteX52" fmla="*/ 312738 w 338138"/>
                <a:gd name="connsiteY52" fmla="*/ 139436 h 220663"/>
                <a:gd name="connsiteX53" fmla="*/ 312738 w 338138"/>
                <a:gd name="connsiteY53" fmla="*/ 19050 h 220663"/>
                <a:gd name="connsiteX54" fmla="*/ 25400 w 338138"/>
                <a:gd name="connsiteY54" fmla="*/ 19050 h 220663"/>
                <a:gd name="connsiteX55" fmla="*/ 35945 w 338138"/>
                <a:gd name="connsiteY55" fmla="*/ 4762 h 220663"/>
                <a:gd name="connsiteX56" fmla="*/ 25400 w 338138"/>
                <a:gd name="connsiteY56" fmla="*/ 14287 h 220663"/>
                <a:gd name="connsiteX57" fmla="*/ 312738 w 338138"/>
                <a:gd name="connsiteY57" fmla="*/ 14287 h 220663"/>
                <a:gd name="connsiteX58" fmla="*/ 302194 w 338138"/>
                <a:gd name="connsiteY58" fmla="*/ 4762 h 220663"/>
                <a:gd name="connsiteX59" fmla="*/ 35945 w 338138"/>
                <a:gd name="connsiteY59" fmla="*/ 4762 h 220663"/>
                <a:gd name="connsiteX60" fmla="*/ 35663 w 338138"/>
                <a:gd name="connsiteY60" fmla="*/ 0 h 220663"/>
                <a:gd name="connsiteX61" fmla="*/ 302475 w 338138"/>
                <a:gd name="connsiteY61" fmla="*/ 0 h 220663"/>
                <a:gd name="connsiteX62" fmla="*/ 318325 w 338138"/>
                <a:gd name="connsiteY62" fmla="*/ 15761 h 220663"/>
                <a:gd name="connsiteX63" fmla="*/ 318325 w 338138"/>
                <a:gd name="connsiteY63" fmla="*/ 190453 h 220663"/>
                <a:gd name="connsiteX64" fmla="*/ 335497 w 338138"/>
                <a:gd name="connsiteY64" fmla="*/ 190453 h 220663"/>
                <a:gd name="connsiteX65" fmla="*/ 338138 w 338138"/>
                <a:gd name="connsiteY65" fmla="*/ 194393 h 220663"/>
                <a:gd name="connsiteX66" fmla="*/ 338138 w 338138"/>
                <a:gd name="connsiteY66" fmla="*/ 211469 h 220663"/>
                <a:gd name="connsiteX67" fmla="*/ 328892 w 338138"/>
                <a:gd name="connsiteY67" fmla="*/ 220663 h 220663"/>
                <a:gd name="connsiteX68" fmla="*/ 9246 w 338138"/>
                <a:gd name="connsiteY68" fmla="*/ 220663 h 220663"/>
                <a:gd name="connsiteX69" fmla="*/ 0 w 338138"/>
                <a:gd name="connsiteY69" fmla="*/ 211469 h 220663"/>
                <a:gd name="connsiteX70" fmla="*/ 0 w 338138"/>
                <a:gd name="connsiteY70" fmla="*/ 194393 h 220663"/>
                <a:gd name="connsiteX71" fmla="*/ 2641 w 338138"/>
                <a:gd name="connsiteY71" fmla="*/ 190453 h 220663"/>
                <a:gd name="connsiteX72" fmla="*/ 19813 w 338138"/>
                <a:gd name="connsiteY72" fmla="*/ 190453 h 220663"/>
                <a:gd name="connsiteX73" fmla="*/ 19813 w 338138"/>
                <a:gd name="connsiteY73" fmla="*/ 15761 h 220663"/>
                <a:gd name="connsiteX74" fmla="*/ 35663 w 338138"/>
                <a:gd name="connsiteY74" fmla="*/ 0 h 220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338138" h="220663">
                  <a:moveTo>
                    <a:pt x="6350" y="196850"/>
                  </a:moveTo>
                  <a:cubicBezTo>
                    <a:pt x="6350" y="196850"/>
                    <a:pt x="6350" y="196850"/>
                    <a:pt x="6350" y="203654"/>
                  </a:cubicBezTo>
                  <a:cubicBezTo>
                    <a:pt x="6350" y="203654"/>
                    <a:pt x="6350" y="203654"/>
                    <a:pt x="115798" y="203654"/>
                  </a:cubicBezTo>
                  <a:cubicBezTo>
                    <a:pt x="117117" y="203654"/>
                    <a:pt x="118435" y="205015"/>
                    <a:pt x="118435" y="206375"/>
                  </a:cubicBezTo>
                  <a:cubicBezTo>
                    <a:pt x="118435" y="207736"/>
                    <a:pt x="117117" y="209097"/>
                    <a:pt x="115798" y="209097"/>
                  </a:cubicBezTo>
                  <a:cubicBezTo>
                    <a:pt x="115798" y="209097"/>
                    <a:pt x="115798" y="209097"/>
                    <a:pt x="6350" y="209097"/>
                  </a:cubicBezTo>
                  <a:cubicBezTo>
                    <a:pt x="6350" y="209097"/>
                    <a:pt x="6350" y="209097"/>
                    <a:pt x="6350" y="211818"/>
                  </a:cubicBezTo>
                  <a:cubicBezTo>
                    <a:pt x="6350" y="213179"/>
                    <a:pt x="8988" y="215900"/>
                    <a:pt x="10306" y="215900"/>
                  </a:cubicBezTo>
                  <a:cubicBezTo>
                    <a:pt x="10306" y="215900"/>
                    <a:pt x="10306" y="215900"/>
                    <a:pt x="329419" y="215900"/>
                  </a:cubicBezTo>
                  <a:cubicBezTo>
                    <a:pt x="330738" y="215900"/>
                    <a:pt x="333375" y="213179"/>
                    <a:pt x="333375" y="211818"/>
                  </a:cubicBezTo>
                  <a:lnTo>
                    <a:pt x="333375" y="196850"/>
                  </a:lnTo>
                  <a:cubicBezTo>
                    <a:pt x="333375" y="196850"/>
                    <a:pt x="333375" y="196850"/>
                    <a:pt x="6350" y="196850"/>
                  </a:cubicBezTo>
                  <a:close/>
                  <a:moveTo>
                    <a:pt x="25400" y="176212"/>
                  </a:moveTo>
                  <a:lnTo>
                    <a:pt x="25400" y="190500"/>
                  </a:lnTo>
                  <a:lnTo>
                    <a:pt x="312738" y="190500"/>
                  </a:lnTo>
                  <a:lnTo>
                    <a:pt x="312738" y="176212"/>
                  </a:lnTo>
                  <a:close/>
                  <a:moveTo>
                    <a:pt x="91503" y="28320"/>
                  </a:moveTo>
                  <a:cubicBezTo>
                    <a:pt x="92837" y="26987"/>
                    <a:pt x="94170" y="26987"/>
                    <a:pt x="95504" y="28320"/>
                  </a:cubicBezTo>
                  <a:cubicBezTo>
                    <a:pt x="96837" y="28320"/>
                    <a:pt x="96837" y="30987"/>
                    <a:pt x="95504" y="32321"/>
                  </a:cubicBezTo>
                  <a:cubicBezTo>
                    <a:pt x="95504" y="32321"/>
                    <a:pt x="95504" y="32321"/>
                    <a:pt x="35496" y="92328"/>
                  </a:cubicBezTo>
                  <a:cubicBezTo>
                    <a:pt x="34163" y="93662"/>
                    <a:pt x="34163" y="93662"/>
                    <a:pt x="32829" y="93662"/>
                  </a:cubicBezTo>
                  <a:cubicBezTo>
                    <a:pt x="31496" y="93662"/>
                    <a:pt x="31496" y="93662"/>
                    <a:pt x="30162" y="92328"/>
                  </a:cubicBezTo>
                  <a:cubicBezTo>
                    <a:pt x="30162" y="92328"/>
                    <a:pt x="30162" y="89661"/>
                    <a:pt x="30162" y="88328"/>
                  </a:cubicBezTo>
                  <a:cubicBezTo>
                    <a:pt x="30162" y="88328"/>
                    <a:pt x="30162" y="88328"/>
                    <a:pt x="91503" y="28320"/>
                  </a:cubicBezTo>
                  <a:close/>
                  <a:moveTo>
                    <a:pt x="56621" y="28310"/>
                  </a:moveTo>
                  <a:cubicBezTo>
                    <a:pt x="57943" y="26987"/>
                    <a:pt x="59266" y="26987"/>
                    <a:pt x="60589" y="28310"/>
                  </a:cubicBezTo>
                  <a:cubicBezTo>
                    <a:pt x="61912" y="28310"/>
                    <a:pt x="61912" y="30956"/>
                    <a:pt x="60589" y="32278"/>
                  </a:cubicBezTo>
                  <a:cubicBezTo>
                    <a:pt x="60589" y="32278"/>
                    <a:pt x="60589" y="32278"/>
                    <a:pt x="35454" y="57414"/>
                  </a:cubicBezTo>
                  <a:cubicBezTo>
                    <a:pt x="34131" y="58737"/>
                    <a:pt x="34131" y="58737"/>
                    <a:pt x="32808" y="58737"/>
                  </a:cubicBezTo>
                  <a:cubicBezTo>
                    <a:pt x="31485" y="58737"/>
                    <a:pt x="31485" y="58737"/>
                    <a:pt x="30162" y="57414"/>
                  </a:cubicBezTo>
                  <a:cubicBezTo>
                    <a:pt x="30162" y="56091"/>
                    <a:pt x="30162" y="54768"/>
                    <a:pt x="30162" y="53445"/>
                  </a:cubicBezTo>
                  <a:cubicBezTo>
                    <a:pt x="30162" y="53445"/>
                    <a:pt x="30162" y="53445"/>
                    <a:pt x="56621" y="28310"/>
                  </a:cubicBezTo>
                  <a:close/>
                  <a:moveTo>
                    <a:pt x="126415" y="28303"/>
                  </a:moveTo>
                  <a:cubicBezTo>
                    <a:pt x="127752" y="26987"/>
                    <a:pt x="129089" y="26987"/>
                    <a:pt x="130425" y="28303"/>
                  </a:cubicBezTo>
                  <a:cubicBezTo>
                    <a:pt x="131762" y="28303"/>
                    <a:pt x="131762" y="30935"/>
                    <a:pt x="130425" y="32251"/>
                  </a:cubicBezTo>
                  <a:cubicBezTo>
                    <a:pt x="130425" y="32251"/>
                    <a:pt x="130425" y="32251"/>
                    <a:pt x="35510" y="125684"/>
                  </a:cubicBezTo>
                  <a:cubicBezTo>
                    <a:pt x="34173" y="127000"/>
                    <a:pt x="34173" y="127000"/>
                    <a:pt x="32836" y="127000"/>
                  </a:cubicBezTo>
                  <a:cubicBezTo>
                    <a:pt x="31499" y="127000"/>
                    <a:pt x="31499" y="127000"/>
                    <a:pt x="30162" y="125684"/>
                  </a:cubicBezTo>
                  <a:cubicBezTo>
                    <a:pt x="30162" y="125684"/>
                    <a:pt x="30162" y="123052"/>
                    <a:pt x="30162" y="121736"/>
                  </a:cubicBezTo>
                  <a:cubicBezTo>
                    <a:pt x="30162" y="121736"/>
                    <a:pt x="30162" y="121736"/>
                    <a:pt x="126415" y="28303"/>
                  </a:cubicBezTo>
                  <a:close/>
                  <a:moveTo>
                    <a:pt x="25400" y="19050"/>
                  </a:moveTo>
                  <a:lnTo>
                    <a:pt x="25400" y="169863"/>
                  </a:lnTo>
                  <a:cubicBezTo>
                    <a:pt x="25400" y="169863"/>
                    <a:pt x="25400" y="169863"/>
                    <a:pt x="312738" y="169863"/>
                  </a:cubicBezTo>
                  <a:cubicBezTo>
                    <a:pt x="312738" y="169863"/>
                    <a:pt x="312738" y="169863"/>
                    <a:pt x="312738" y="160602"/>
                  </a:cubicBezTo>
                  <a:cubicBezTo>
                    <a:pt x="312738" y="160602"/>
                    <a:pt x="312738" y="160602"/>
                    <a:pt x="265288" y="160602"/>
                  </a:cubicBezTo>
                  <a:cubicBezTo>
                    <a:pt x="263970" y="160602"/>
                    <a:pt x="262652" y="159279"/>
                    <a:pt x="262652" y="157956"/>
                  </a:cubicBezTo>
                  <a:cubicBezTo>
                    <a:pt x="262652" y="155311"/>
                    <a:pt x="263970" y="153988"/>
                    <a:pt x="265288" y="153988"/>
                  </a:cubicBezTo>
                  <a:cubicBezTo>
                    <a:pt x="265288" y="153988"/>
                    <a:pt x="265288" y="153988"/>
                    <a:pt x="312738" y="153988"/>
                  </a:cubicBezTo>
                  <a:cubicBezTo>
                    <a:pt x="312738" y="153988"/>
                    <a:pt x="312738" y="153988"/>
                    <a:pt x="312738" y="146050"/>
                  </a:cubicBezTo>
                  <a:cubicBezTo>
                    <a:pt x="312738" y="146050"/>
                    <a:pt x="312738" y="146050"/>
                    <a:pt x="233654" y="146050"/>
                  </a:cubicBezTo>
                  <a:cubicBezTo>
                    <a:pt x="232336" y="146050"/>
                    <a:pt x="231018" y="144727"/>
                    <a:pt x="231018" y="143404"/>
                  </a:cubicBezTo>
                  <a:cubicBezTo>
                    <a:pt x="231018" y="140758"/>
                    <a:pt x="232336" y="139436"/>
                    <a:pt x="233654" y="139436"/>
                  </a:cubicBezTo>
                  <a:cubicBezTo>
                    <a:pt x="233654" y="139436"/>
                    <a:pt x="233654" y="139436"/>
                    <a:pt x="312738" y="139436"/>
                  </a:cubicBezTo>
                  <a:cubicBezTo>
                    <a:pt x="312738" y="139436"/>
                    <a:pt x="312738" y="139436"/>
                    <a:pt x="312738" y="19050"/>
                  </a:cubicBezTo>
                  <a:cubicBezTo>
                    <a:pt x="312738" y="19050"/>
                    <a:pt x="312738" y="19050"/>
                    <a:pt x="25400" y="19050"/>
                  </a:cubicBezTo>
                  <a:close/>
                  <a:moveTo>
                    <a:pt x="35945" y="4762"/>
                  </a:moveTo>
                  <a:cubicBezTo>
                    <a:pt x="30673" y="4762"/>
                    <a:pt x="26718" y="8844"/>
                    <a:pt x="25400" y="14287"/>
                  </a:cubicBezTo>
                  <a:cubicBezTo>
                    <a:pt x="25400" y="14287"/>
                    <a:pt x="25400" y="14287"/>
                    <a:pt x="312738" y="14287"/>
                  </a:cubicBezTo>
                  <a:cubicBezTo>
                    <a:pt x="311420" y="8844"/>
                    <a:pt x="307466" y="4762"/>
                    <a:pt x="302194" y="4762"/>
                  </a:cubicBezTo>
                  <a:cubicBezTo>
                    <a:pt x="302194" y="4762"/>
                    <a:pt x="302194" y="4762"/>
                    <a:pt x="35945" y="4762"/>
                  </a:cubicBezTo>
                  <a:close/>
                  <a:moveTo>
                    <a:pt x="35663" y="0"/>
                  </a:moveTo>
                  <a:cubicBezTo>
                    <a:pt x="35663" y="0"/>
                    <a:pt x="35663" y="0"/>
                    <a:pt x="302475" y="0"/>
                  </a:cubicBezTo>
                  <a:cubicBezTo>
                    <a:pt x="311721" y="0"/>
                    <a:pt x="318325" y="6567"/>
                    <a:pt x="318325" y="15761"/>
                  </a:cubicBezTo>
                  <a:cubicBezTo>
                    <a:pt x="318325" y="15761"/>
                    <a:pt x="318325" y="15761"/>
                    <a:pt x="318325" y="190453"/>
                  </a:cubicBezTo>
                  <a:cubicBezTo>
                    <a:pt x="318325" y="190453"/>
                    <a:pt x="318325" y="190453"/>
                    <a:pt x="335497" y="190453"/>
                  </a:cubicBezTo>
                  <a:cubicBezTo>
                    <a:pt x="336817" y="190453"/>
                    <a:pt x="338138" y="191766"/>
                    <a:pt x="338138" y="194393"/>
                  </a:cubicBezTo>
                  <a:cubicBezTo>
                    <a:pt x="338138" y="194393"/>
                    <a:pt x="338138" y="194393"/>
                    <a:pt x="338138" y="211469"/>
                  </a:cubicBezTo>
                  <a:cubicBezTo>
                    <a:pt x="338138" y="216723"/>
                    <a:pt x="334176" y="220663"/>
                    <a:pt x="328892" y="220663"/>
                  </a:cubicBezTo>
                  <a:cubicBezTo>
                    <a:pt x="328892" y="220663"/>
                    <a:pt x="328892" y="220663"/>
                    <a:pt x="9246" y="220663"/>
                  </a:cubicBezTo>
                  <a:cubicBezTo>
                    <a:pt x="3962" y="220663"/>
                    <a:pt x="0" y="216723"/>
                    <a:pt x="0" y="211469"/>
                  </a:cubicBezTo>
                  <a:cubicBezTo>
                    <a:pt x="0" y="211469"/>
                    <a:pt x="0" y="211469"/>
                    <a:pt x="0" y="194393"/>
                  </a:cubicBezTo>
                  <a:cubicBezTo>
                    <a:pt x="0" y="191766"/>
                    <a:pt x="1321" y="190453"/>
                    <a:pt x="2641" y="190453"/>
                  </a:cubicBezTo>
                  <a:cubicBezTo>
                    <a:pt x="2641" y="190453"/>
                    <a:pt x="2641" y="190453"/>
                    <a:pt x="19813" y="190453"/>
                  </a:cubicBezTo>
                  <a:cubicBezTo>
                    <a:pt x="19813" y="190453"/>
                    <a:pt x="19813" y="190453"/>
                    <a:pt x="19813" y="15761"/>
                  </a:cubicBezTo>
                  <a:cubicBezTo>
                    <a:pt x="19813" y="6567"/>
                    <a:pt x="26417" y="0"/>
                    <a:pt x="3566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cs typeface="+mn-ea"/>
                <a:sym typeface="+mn-lt"/>
              </a:endParaRPr>
            </a:p>
          </p:txBody>
        </p:sp>
        <p:sp>
          <p:nvSpPr>
            <p:cNvPr id="11" name="Rectangle 8"/>
            <p:cNvSpPr/>
            <p:nvPr/>
          </p:nvSpPr>
          <p:spPr>
            <a:xfrm>
              <a:off x="5711286" y="4293097"/>
              <a:ext cx="769429" cy="502116"/>
            </a:xfrm>
            <a:custGeom>
              <a:avLst/>
              <a:gdLst>
                <a:gd name="connsiteX0" fmla="*/ 6350 w 338138"/>
                <a:gd name="connsiteY0" fmla="*/ 196850 h 220663"/>
                <a:gd name="connsiteX1" fmla="*/ 6350 w 338138"/>
                <a:gd name="connsiteY1" fmla="*/ 203654 h 220663"/>
                <a:gd name="connsiteX2" fmla="*/ 115798 w 338138"/>
                <a:gd name="connsiteY2" fmla="*/ 203654 h 220663"/>
                <a:gd name="connsiteX3" fmla="*/ 118435 w 338138"/>
                <a:gd name="connsiteY3" fmla="*/ 206375 h 220663"/>
                <a:gd name="connsiteX4" fmla="*/ 115798 w 338138"/>
                <a:gd name="connsiteY4" fmla="*/ 209097 h 220663"/>
                <a:gd name="connsiteX5" fmla="*/ 6350 w 338138"/>
                <a:gd name="connsiteY5" fmla="*/ 209097 h 220663"/>
                <a:gd name="connsiteX6" fmla="*/ 6350 w 338138"/>
                <a:gd name="connsiteY6" fmla="*/ 211818 h 220663"/>
                <a:gd name="connsiteX7" fmla="*/ 10306 w 338138"/>
                <a:gd name="connsiteY7" fmla="*/ 215900 h 220663"/>
                <a:gd name="connsiteX8" fmla="*/ 329419 w 338138"/>
                <a:gd name="connsiteY8" fmla="*/ 215900 h 220663"/>
                <a:gd name="connsiteX9" fmla="*/ 333375 w 338138"/>
                <a:gd name="connsiteY9" fmla="*/ 211818 h 220663"/>
                <a:gd name="connsiteX10" fmla="*/ 333375 w 338138"/>
                <a:gd name="connsiteY10" fmla="*/ 196850 h 220663"/>
                <a:gd name="connsiteX11" fmla="*/ 6350 w 338138"/>
                <a:gd name="connsiteY11" fmla="*/ 196850 h 220663"/>
                <a:gd name="connsiteX12" fmla="*/ 25400 w 338138"/>
                <a:gd name="connsiteY12" fmla="*/ 176212 h 220663"/>
                <a:gd name="connsiteX13" fmla="*/ 25400 w 338138"/>
                <a:gd name="connsiteY13" fmla="*/ 190500 h 220663"/>
                <a:gd name="connsiteX14" fmla="*/ 312738 w 338138"/>
                <a:gd name="connsiteY14" fmla="*/ 190500 h 220663"/>
                <a:gd name="connsiteX15" fmla="*/ 312738 w 338138"/>
                <a:gd name="connsiteY15" fmla="*/ 176212 h 220663"/>
                <a:gd name="connsiteX16" fmla="*/ 91503 w 338138"/>
                <a:gd name="connsiteY16" fmla="*/ 28320 h 220663"/>
                <a:gd name="connsiteX17" fmla="*/ 95504 w 338138"/>
                <a:gd name="connsiteY17" fmla="*/ 28320 h 220663"/>
                <a:gd name="connsiteX18" fmla="*/ 95504 w 338138"/>
                <a:gd name="connsiteY18" fmla="*/ 32321 h 220663"/>
                <a:gd name="connsiteX19" fmla="*/ 35496 w 338138"/>
                <a:gd name="connsiteY19" fmla="*/ 92328 h 220663"/>
                <a:gd name="connsiteX20" fmla="*/ 32829 w 338138"/>
                <a:gd name="connsiteY20" fmla="*/ 93662 h 220663"/>
                <a:gd name="connsiteX21" fmla="*/ 30162 w 338138"/>
                <a:gd name="connsiteY21" fmla="*/ 92328 h 220663"/>
                <a:gd name="connsiteX22" fmla="*/ 30162 w 338138"/>
                <a:gd name="connsiteY22" fmla="*/ 88328 h 220663"/>
                <a:gd name="connsiteX23" fmla="*/ 91503 w 338138"/>
                <a:gd name="connsiteY23" fmla="*/ 28320 h 220663"/>
                <a:gd name="connsiteX24" fmla="*/ 56621 w 338138"/>
                <a:gd name="connsiteY24" fmla="*/ 28310 h 220663"/>
                <a:gd name="connsiteX25" fmla="*/ 60589 w 338138"/>
                <a:gd name="connsiteY25" fmla="*/ 28310 h 220663"/>
                <a:gd name="connsiteX26" fmla="*/ 60589 w 338138"/>
                <a:gd name="connsiteY26" fmla="*/ 32278 h 220663"/>
                <a:gd name="connsiteX27" fmla="*/ 35454 w 338138"/>
                <a:gd name="connsiteY27" fmla="*/ 57414 h 220663"/>
                <a:gd name="connsiteX28" fmla="*/ 32808 w 338138"/>
                <a:gd name="connsiteY28" fmla="*/ 58737 h 220663"/>
                <a:gd name="connsiteX29" fmla="*/ 30162 w 338138"/>
                <a:gd name="connsiteY29" fmla="*/ 57414 h 220663"/>
                <a:gd name="connsiteX30" fmla="*/ 30162 w 338138"/>
                <a:gd name="connsiteY30" fmla="*/ 53445 h 220663"/>
                <a:gd name="connsiteX31" fmla="*/ 56621 w 338138"/>
                <a:gd name="connsiteY31" fmla="*/ 28310 h 220663"/>
                <a:gd name="connsiteX32" fmla="*/ 126415 w 338138"/>
                <a:gd name="connsiteY32" fmla="*/ 28303 h 220663"/>
                <a:gd name="connsiteX33" fmla="*/ 130425 w 338138"/>
                <a:gd name="connsiteY33" fmla="*/ 28303 h 220663"/>
                <a:gd name="connsiteX34" fmla="*/ 130425 w 338138"/>
                <a:gd name="connsiteY34" fmla="*/ 32251 h 220663"/>
                <a:gd name="connsiteX35" fmla="*/ 35510 w 338138"/>
                <a:gd name="connsiteY35" fmla="*/ 125684 h 220663"/>
                <a:gd name="connsiteX36" fmla="*/ 32836 w 338138"/>
                <a:gd name="connsiteY36" fmla="*/ 127000 h 220663"/>
                <a:gd name="connsiteX37" fmla="*/ 30162 w 338138"/>
                <a:gd name="connsiteY37" fmla="*/ 125684 h 220663"/>
                <a:gd name="connsiteX38" fmla="*/ 30162 w 338138"/>
                <a:gd name="connsiteY38" fmla="*/ 121736 h 220663"/>
                <a:gd name="connsiteX39" fmla="*/ 126415 w 338138"/>
                <a:gd name="connsiteY39" fmla="*/ 28303 h 220663"/>
                <a:gd name="connsiteX40" fmla="*/ 25400 w 338138"/>
                <a:gd name="connsiteY40" fmla="*/ 19050 h 220663"/>
                <a:gd name="connsiteX41" fmla="*/ 25400 w 338138"/>
                <a:gd name="connsiteY41" fmla="*/ 169863 h 220663"/>
                <a:gd name="connsiteX42" fmla="*/ 312738 w 338138"/>
                <a:gd name="connsiteY42" fmla="*/ 169863 h 220663"/>
                <a:gd name="connsiteX43" fmla="*/ 312738 w 338138"/>
                <a:gd name="connsiteY43" fmla="*/ 160602 h 220663"/>
                <a:gd name="connsiteX44" fmla="*/ 265288 w 338138"/>
                <a:gd name="connsiteY44" fmla="*/ 160602 h 220663"/>
                <a:gd name="connsiteX45" fmla="*/ 262652 w 338138"/>
                <a:gd name="connsiteY45" fmla="*/ 157956 h 220663"/>
                <a:gd name="connsiteX46" fmla="*/ 265288 w 338138"/>
                <a:gd name="connsiteY46" fmla="*/ 153988 h 220663"/>
                <a:gd name="connsiteX47" fmla="*/ 312738 w 338138"/>
                <a:gd name="connsiteY47" fmla="*/ 153988 h 220663"/>
                <a:gd name="connsiteX48" fmla="*/ 312738 w 338138"/>
                <a:gd name="connsiteY48" fmla="*/ 146050 h 220663"/>
                <a:gd name="connsiteX49" fmla="*/ 233654 w 338138"/>
                <a:gd name="connsiteY49" fmla="*/ 146050 h 220663"/>
                <a:gd name="connsiteX50" fmla="*/ 231018 w 338138"/>
                <a:gd name="connsiteY50" fmla="*/ 143404 h 220663"/>
                <a:gd name="connsiteX51" fmla="*/ 233654 w 338138"/>
                <a:gd name="connsiteY51" fmla="*/ 139436 h 220663"/>
                <a:gd name="connsiteX52" fmla="*/ 312738 w 338138"/>
                <a:gd name="connsiteY52" fmla="*/ 139436 h 220663"/>
                <a:gd name="connsiteX53" fmla="*/ 312738 w 338138"/>
                <a:gd name="connsiteY53" fmla="*/ 19050 h 220663"/>
                <a:gd name="connsiteX54" fmla="*/ 25400 w 338138"/>
                <a:gd name="connsiteY54" fmla="*/ 19050 h 220663"/>
                <a:gd name="connsiteX55" fmla="*/ 35945 w 338138"/>
                <a:gd name="connsiteY55" fmla="*/ 4762 h 220663"/>
                <a:gd name="connsiteX56" fmla="*/ 25400 w 338138"/>
                <a:gd name="connsiteY56" fmla="*/ 14287 h 220663"/>
                <a:gd name="connsiteX57" fmla="*/ 312738 w 338138"/>
                <a:gd name="connsiteY57" fmla="*/ 14287 h 220663"/>
                <a:gd name="connsiteX58" fmla="*/ 302194 w 338138"/>
                <a:gd name="connsiteY58" fmla="*/ 4762 h 220663"/>
                <a:gd name="connsiteX59" fmla="*/ 35945 w 338138"/>
                <a:gd name="connsiteY59" fmla="*/ 4762 h 220663"/>
                <a:gd name="connsiteX60" fmla="*/ 35663 w 338138"/>
                <a:gd name="connsiteY60" fmla="*/ 0 h 220663"/>
                <a:gd name="connsiteX61" fmla="*/ 302475 w 338138"/>
                <a:gd name="connsiteY61" fmla="*/ 0 h 220663"/>
                <a:gd name="connsiteX62" fmla="*/ 318325 w 338138"/>
                <a:gd name="connsiteY62" fmla="*/ 15761 h 220663"/>
                <a:gd name="connsiteX63" fmla="*/ 318325 w 338138"/>
                <a:gd name="connsiteY63" fmla="*/ 190453 h 220663"/>
                <a:gd name="connsiteX64" fmla="*/ 335497 w 338138"/>
                <a:gd name="connsiteY64" fmla="*/ 190453 h 220663"/>
                <a:gd name="connsiteX65" fmla="*/ 338138 w 338138"/>
                <a:gd name="connsiteY65" fmla="*/ 194393 h 220663"/>
                <a:gd name="connsiteX66" fmla="*/ 338138 w 338138"/>
                <a:gd name="connsiteY66" fmla="*/ 211469 h 220663"/>
                <a:gd name="connsiteX67" fmla="*/ 328892 w 338138"/>
                <a:gd name="connsiteY67" fmla="*/ 220663 h 220663"/>
                <a:gd name="connsiteX68" fmla="*/ 9246 w 338138"/>
                <a:gd name="connsiteY68" fmla="*/ 220663 h 220663"/>
                <a:gd name="connsiteX69" fmla="*/ 0 w 338138"/>
                <a:gd name="connsiteY69" fmla="*/ 211469 h 220663"/>
                <a:gd name="connsiteX70" fmla="*/ 0 w 338138"/>
                <a:gd name="connsiteY70" fmla="*/ 194393 h 220663"/>
                <a:gd name="connsiteX71" fmla="*/ 2641 w 338138"/>
                <a:gd name="connsiteY71" fmla="*/ 190453 h 220663"/>
                <a:gd name="connsiteX72" fmla="*/ 19813 w 338138"/>
                <a:gd name="connsiteY72" fmla="*/ 190453 h 220663"/>
                <a:gd name="connsiteX73" fmla="*/ 19813 w 338138"/>
                <a:gd name="connsiteY73" fmla="*/ 15761 h 220663"/>
                <a:gd name="connsiteX74" fmla="*/ 35663 w 338138"/>
                <a:gd name="connsiteY74" fmla="*/ 0 h 220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338138" h="220663">
                  <a:moveTo>
                    <a:pt x="6350" y="196850"/>
                  </a:moveTo>
                  <a:cubicBezTo>
                    <a:pt x="6350" y="196850"/>
                    <a:pt x="6350" y="196850"/>
                    <a:pt x="6350" y="203654"/>
                  </a:cubicBezTo>
                  <a:cubicBezTo>
                    <a:pt x="6350" y="203654"/>
                    <a:pt x="6350" y="203654"/>
                    <a:pt x="115798" y="203654"/>
                  </a:cubicBezTo>
                  <a:cubicBezTo>
                    <a:pt x="117117" y="203654"/>
                    <a:pt x="118435" y="205015"/>
                    <a:pt x="118435" y="206375"/>
                  </a:cubicBezTo>
                  <a:cubicBezTo>
                    <a:pt x="118435" y="207736"/>
                    <a:pt x="117117" y="209097"/>
                    <a:pt x="115798" y="209097"/>
                  </a:cubicBezTo>
                  <a:cubicBezTo>
                    <a:pt x="115798" y="209097"/>
                    <a:pt x="115798" y="209097"/>
                    <a:pt x="6350" y="209097"/>
                  </a:cubicBezTo>
                  <a:cubicBezTo>
                    <a:pt x="6350" y="209097"/>
                    <a:pt x="6350" y="209097"/>
                    <a:pt x="6350" y="211818"/>
                  </a:cubicBezTo>
                  <a:cubicBezTo>
                    <a:pt x="6350" y="213179"/>
                    <a:pt x="8988" y="215900"/>
                    <a:pt x="10306" y="215900"/>
                  </a:cubicBezTo>
                  <a:cubicBezTo>
                    <a:pt x="10306" y="215900"/>
                    <a:pt x="10306" y="215900"/>
                    <a:pt x="329419" y="215900"/>
                  </a:cubicBezTo>
                  <a:cubicBezTo>
                    <a:pt x="330738" y="215900"/>
                    <a:pt x="333375" y="213179"/>
                    <a:pt x="333375" y="211818"/>
                  </a:cubicBezTo>
                  <a:lnTo>
                    <a:pt x="333375" y="196850"/>
                  </a:lnTo>
                  <a:cubicBezTo>
                    <a:pt x="333375" y="196850"/>
                    <a:pt x="333375" y="196850"/>
                    <a:pt x="6350" y="196850"/>
                  </a:cubicBezTo>
                  <a:close/>
                  <a:moveTo>
                    <a:pt x="25400" y="176212"/>
                  </a:moveTo>
                  <a:lnTo>
                    <a:pt x="25400" y="190500"/>
                  </a:lnTo>
                  <a:lnTo>
                    <a:pt x="312738" y="190500"/>
                  </a:lnTo>
                  <a:lnTo>
                    <a:pt x="312738" y="176212"/>
                  </a:lnTo>
                  <a:close/>
                  <a:moveTo>
                    <a:pt x="91503" y="28320"/>
                  </a:moveTo>
                  <a:cubicBezTo>
                    <a:pt x="92837" y="26987"/>
                    <a:pt x="94170" y="26987"/>
                    <a:pt x="95504" y="28320"/>
                  </a:cubicBezTo>
                  <a:cubicBezTo>
                    <a:pt x="96837" y="28320"/>
                    <a:pt x="96837" y="30987"/>
                    <a:pt x="95504" y="32321"/>
                  </a:cubicBezTo>
                  <a:cubicBezTo>
                    <a:pt x="95504" y="32321"/>
                    <a:pt x="95504" y="32321"/>
                    <a:pt x="35496" y="92328"/>
                  </a:cubicBezTo>
                  <a:cubicBezTo>
                    <a:pt x="34163" y="93662"/>
                    <a:pt x="34163" y="93662"/>
                    <a:pt x="32829" y="93662"/>
                  </a:cubicBezTo>
                  <a:cubicBezTo>
                    <a:pt x="31496" y="93662"/>
                    <a:pt x="31496" y="93662"/>
                    <a:pt x="30162" y="92328"/>
                  </a:cubicBezTo>
                  <a:cubicBezTo>
                    <a:pt x="30162" y="92328"/>
                    <a:pt x="30162" y="89661"/>
                    <a:pt x="30162" y="88328"/>
                  </a:cubicBezTo>
                  <a:cubicBezTo>
                    <a:pt x="30162" y="88328"/>
                    <a:pt x="30162" y="88328"/>
                    <a:pt x="91503" y="28320"/>
                  </a:cubicBezTo>
                  <a:close/>
                  <a:moveTo>
                    <a:pt x="56621" y="28310"/>
                  </a:moveTo>
                  <a:cubicBezTo>
                    <a:pt x="57943" y="26987"/>
                    <a:pt x="59266" y="26987"/>
                    <a:pt x="60589" y="28310"/>
                  </a:cubicBezTo>
                  <a:cubicBezTo>
                    <a:pt x="61912" y="28310"/>
                    <a:pt x="61912" y="30956"/>
                    <a:pt x="60589" y="32278"/>
                  </a:cubicBezTo>
                  <a:cubicBezTo>
                    <a:pt x="60589" y="32278"/>
                    <a:pt x="60589" y="32278"/>
                    <a:pt x="35454" y="57414"/>
                  </a:cubicBezTo>
                  <a:cubicBezTo>
                    <a:pt x="34131" y="58737"/>
                    <a:pt x="34131" y="58737"/>
                    <a:pt x="32808" y="58737"/>
                  </a:cubicBezTo>
                  <a:cubicBezTo>
                    <a:pt x="31485" y="58737"/>
                    <a:pt x="31485" y="58737"/>
                    <a:pt x="30162" y="57414"/>
                  </a:cubicBezTo>
                  <a:cubicBezTo>
                    <a:pt x="30162" y="56091"/>
                    <a:pt x="30162" y="54768"/>
                    <a:pt x="30162" y="53445"/>
                  </a:cubicBezTo>
                  <a:cubicBezTo>
                    <a:pt x="30162" y="53445"/>
                    <a:pt x="30162" y="53445"/>
                    <a:pt x="56621" y="28310"/>
                  </a:cubicBezTo>
                  <a:close/>
                  <a:moveTo>
                    <a:pt x="126415" y="28303"/>
                  </a:moveTo>
                  <a:cubicBezTo>
                    <a:pt x="127752" y="26987"/>
                    <a:pt x="129089" y="26987"/>
                    <a:pt x="130425" y="28303"/>
                  </a:cubicBezTo>
                  <a:cubicBezTo>
                    <a:pt x="131762" y="28303"/>
                    <a:pt x="131762" y="30935"/>
                    <a:pt x="130425" y="32251"/>
                  </a:cubicBezTo>
                  <a:cubicBezTo>
                    <a:pt x="130425" y="32251"/>
                    <a:pt x="130425" y="32251"/>
                    <a:pt x="35510" y="125684"/>
                  </a:cubicBezTo>
                  <a:cubicBezTo>
                    <a:pt x="34173" y="127000"/>
                    <a:pt x="34173" y="127000"/>
                    <a:pt x="32836" y="127000"/>
                  </a:cubicBezTo>
                  <a:cubicBezTo>
                    <a:pt x="31499" y="127000"/>
                    <a:pt x="31499" y="127000"/>
                    <a:pt x="30162" y="125684"/>
                  </a:cubicBezTo>
                  <a:cubicBezTo>
                    <a:pt x="30162" y="125684"/>
                    <a:pt x="30162" y="123052"/>
                    <a:pt x="30162" y="121736"/>
                  </a:cubicBezTo>
                  <a:cubicBezTo>
                    <a:pt x="30162" y="121736"/>
                    <a:pt x="30162" y="121736"/>
                    <a:pt x="126415" y="28303"/>
                  </a:cubicBezTo>
                  <a:close/>
                  <a:moveTo>
                    <a:pt x="25400" y="19050"/>
                  </a:moveTo>
                  <a:lnTo>
                    <a:pt x="25400" y="169863"/>
                  </a:lnTo>
                  <a:cubicBezTo>
                    <a:pt x="25400" y="169863"/>
                    <a:pt x="25400" y="169863"/>
                    <a:pt x="312738" y="169863"/>
                  </a:cubicBezTo>
                  <a:cubicBezTo>
                    <a:pt x="312738" y="169863"/>
                    <a:pt x="312738" y="169863"/>
                    <a:pt x="312738" y="160602"/>
                  </a:cubicBezTo>
                  <a:cubicBezTo>
                    <a:pt x="312738" y="160602"/>
                    <a:pt x="312738" y="160602"/>
                    <a:pt x="265288" y="160602"/>
                  </a:cubicBezTo>
                  <a:cubicBezTo>
                    <a:pt x="263970" y="160602"/>
                    <a:pt x="262652" y="159279"/>
                    <a:pt x="262652" y="157956"/>
                  </a:cubicBezTo>
                  <a:cubicBezTo>
                    <a:pt x="262652" y="155311"/>
                    <a:pt x="263970" y="153988"/>
                    <a:pt x="265288" y="153988"/>
                  </a:cubicBezTo>
                  <a:cubicBezTo>
                    <a:pt x="265288" y="153988"/>
                    <a:pt x="265288" y="153988"/>
                    <a:pt x="312738" y="153988"/>
                  </a:cubicBezTo>
                  <a:cubicBezTo>
                    <a:pt x="312738" y="153988"/>
                    <a:pt x="312738" y="153988"/>
                    <a:pt x="312738" y="146050"/>
                  </a:cubicBezTo>
                  <a:cubicBezTo>
                    <a:pt x="312738" y="146050"/>
                    <a:pt x="312738" y="146050"/>
                    <a:pt x="233654" y="146050"/>
                  </a:cubicBezTo>
                  <a:cubicBezTo>
                    <a:pt x="232336" y="146050"/>
                    <a:pt x="231018" y="144727"/>
                    <a:pt x="231018" y="143404"/>
                  </a:cubicBezTo>
                  <a:cubicBezTo>
                    <a:pt x="231018" y="140758"/>
                    <a:pt x="232336" y="139436"/>
                    <a:pt x="233654" y="139436"/>
                  </a:cubicBezTo>
                  <a:cubicBezTo>
                    <a:pt x="233654" y="139436"/>
                    <a:pt x="233654" y="139436"/>
                    <a:pt x="312738" y="139436"/>
                  </a:cubicBezTo>
                  <a:cubicBezTo>
                    <a:pt x="312738" y="139436"/>
                    <a:pt x="312738" y="139436"/>
                    <a:pt x="312738" y="19050"/>
                  </a:cubicBezTo>
                  <a:cubicBezTo>
                    <a:pt x="312738" y="19050"/>
                    <a:pt x="312738" y="19050"/>
                    <a:pt x="25400" y="19050"/>
                  </a:cubicBezTo>
                  <a:close/>
                  <a:moveTo>
                    <a:pt x="35945" y="4762"/>
                  </a:moveTo>
                  <a:cubicBezTo>
                    <a:pt x="30673" y="4762"/>
                    <a:pt x="26718" y="8844"/>
                    <a:pt x="25400" y="14287"/>
                  </a:cubicBezTo>
                  <a:cubicBezTo>
                    <a:pt x="25400" y="14287"/>
                    <a:pt x="25400" y="14287"/>
                    <a:pt x="312738" y="14287"/>
                  </a:cubicBezTo>
                  <a:cubicBezTo>
                    <a:pt x="311420" y="8844"/>
                    <a:pt x="307466" y="4762"/>
                    <a:pt x="302194" y="4762"/>
                  </a:cubicBezTo>
                  <a:cubicBezTo>
                    <a:pt x="302194" y="4762"/>
                    <a:pt x="302194" y="4762"/>
                    <a:pt x="35945" y="4762"/>
                  </a:cubicBezTo>
                  <a:close/>
                  <a:moveTo>
                    <a:pt x="35663" y="0"/>
                  </a:moveTo>
                  <a:cubicBezTo>
                    <a:pt x="35663" y="0"/>
                    <a:pt x="35663" y="0"/>
                    <a:pt x="302475" y="0"/>
                  </a:cubicBezTo>
                  <a:cubicBezTo>
                    <a:pt x="311721" y="0"/>
                    <a:pt x="318325" y="6567"/>
                    <a:pt x="318325" y="15761"/>
                  </a:cubicBezTo>
                  <a:cubicBezTo>
                    <a:pt x="318325" y="15761"/>
                    <a:pt x="318325" y="15761"/>
                    <a:pt x="318325" y="190453"/>
                  </a:cubicBezTo>
                  <a:cubicBezTo>
                    <a:pt x="318325" y="190453"/>
                    <a:pt x="318325" y="190453"/>
                    <a:pt x="335497" y="190453"/>
                  </a:cubicBezTo>
                  <a:cubicBezTo>
                    <a:pt x="336817" y="190453"/>
                    <a:pt x="338138" y="191766"/>
                    <a:pt x="338138" y="194393"/>
                  </a:cubicBezTo>
                  <a:cubicBezTo>
                    <a:pt x="338138" y="194393"/>
                    <a:pt x="338138" y="194393"/>
                    <a:pt x="338138" y="211469"/>
                  </a:cubicBezTo>
                  <a:cubicBezTo>
                    <a:pt x="338138" y="216723"/>
                    <a:pt x="334176" y="220663"/>
                    <a:pt x="328892" y="220663"/>
                  </a:cubicBezTo>
                  <a:cubicBezTo>
                    <a:pt x="328892" y="220663"/>
                    <a:pt x="328892" y="220663"/>
                    <a:pt x="9246" y="220663"/>
                  </a:cubicBezTo>
                  <a:cubicBezTo>
                    <a:pt x="3962" y="220663"/>
                    <a:pt x="0" y="216723"/>
                    <a:pt x="0" y="211469"/>
                  </a:cubicBezTo>
                  <a:cubicBezTo>
                    <a:pt x="0" y="211469"/>
                    <a:pt x="0" y="211469"/>
                    <a:pt x="0" y="194393"/>
                  </a:cubicBezTo>
                  <a:cubicBezTo>
                    <a:pt x="0" y="191766"/>
                    <a:pt x="1321" y="190453"/>
                    <a:pt x="2641" y="190453"/>
                  </a:cubicBezTo>
                  <a:cubicBezTo>
                    <a:pt x="2641" y="190453"/>
                    <a:pt x="2641" y="190453"/>
                    <a:pt x="19813" y="190453"/>
                  </a:cubicBezTo>
                  <a:cubicBezTo>
                    <a:pt x="19813" y="190453"/>
                    <a:pt x="19813" y="190453"/>
                    <a:pt x="19813" y="15761"/>
                  </a:cubicBezTo>
                  <a:cubicBezTo>
                    <a:pt x="19813" y="6567"/>
                    <a:pt x="26417" y="0"/>
                    <a:pt x="3566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cs typeface="+mn-ea"/>
                <a:sym typeface="+mn-lt"/>
              </a:endParaRPr>
            </a:p>
          </p:txBody>
        </p:sp>
        <p:sp>
          <p:nvSpPr>
            <p:cNvPr id="12" name="Rectangle 8"/>
            <p:cNvSpPr/>
            <p:nvPr/>
          </p:nvSpPr>
          <p:spPr>
            <a:xfrm>
              <a:off x="8434178" y="4293097"/>
              <a:ext cx="769429" cy="502116"/>
            </a:xfrm>
            <a:custGeom>
              <a:avLst/>
              <a:gdLst>
                <a:gd name="connsiteX0" fmla="*/ 6350 w 338138"/>
                <a:gd name="connsiteY0" fmla="*/ 196850 h 220663"/>
                <a:gd name="connsiteX1" fmla="*/ 6350 w 338138"/>
                <a:gd name="connsiteY1" fmla="*/ 203654 h 220663"/>
                <a:gd name="connsiteX2" fmla="*/ 115798 w 338138"/>
                <a:gd name="connsiteY2" fmla="*/ 203654 h 220663"/>
                <a:gd name="connsiteX3" fmla="*/ 118435 w 338138"/>
                <a:gd name="connsiteY3" fmla="*/ 206375 h 220663"/>
                <a:gd name="connsiteX4" fmla="*/ 115798 w 338138"/>
                <a:gd name="connsiteY4" fmla="*/ 209097 h 220663"/>
                <a:gd name="connsiteX5" fmla="*/ 6350 w 338138"/>
                <a:gd name="connsiteY5" fmla="*/ 209097 h 220663"/>
                <a:gd name="connsiteX6" fmla="*/ 6350 w 338138"/>
                <a:gd name="connsiteY6" fmla="*/ 211818 h 220663"/>
                <a:gd name="connsiteX7" fmla="*/ 10306 w 338138"/>
                <a:gd name="connsiteY7" fmla="*/ 215900 h 220663"/>
                <a:gd name="connsiteX8" fmla="*/ 329419 w 338138"/>
                <a:gd name="connsiteY8" fmla="*/ 215900 h 220663"/>
                <a:gd name="connsiteX9" fmla="*/ 333375 w 338138"/>
                <a:gd name="connsiteY9" fmla="*/ 211818 h 220663"/>
                <a:gd name="connsiteX10" fmla="*/ 333375 w 338138"/>
                <a:gd name="connsiteY10" fmla="*/ 196850 h 220663"/>
                <a:gd name="connsiteX11" fmla="*/ 6350 w 338138"/>
                <a:gd name="connsiteY11" fmla="*/ 196850 h 220663"/>
                <a:gd name="connsiteX12" fmla="*/ 25400 w 338138"/>
                <a:gd name="connsiteY12" fmla="*/ 176212 h 220663"/>
                <a:gd name="connsiteX13" fmla="*/ 25400 w 338138"/>
                <a:gd name="connsiteY13" fmla="*/ 190500 h 220663"/>
                <a:gd name="connsiteX14" fmla="*/ 312738 w 338138"/>
                <a:gd name="connsiteY14" fmla="*/ 190500 h 220663"/>
                <a:gd name="connsiteX15" fmla="*/ 312738 w 338138"/>
                <a:gd name="connsiteY15" fmla="*/ 176212 h 220663"/>
                <a:gd name="connsiteX16" fmla="*/ 91503 w 338138"/>
                <a:gd name="connsiteY16" fmla="*/ 28320 h 220663"/>
                <a:gd name="connsiteX17" fmla="*/ 95504 w 338138"/>
                <a:gd name="connsiteY17" fmla="*/ 28320 h 220663"/>
                <a:gd name="connsiteX18" fmla="*/ 95504 w 338138"/>
                <a:gd name="connsiteY18" fmla="*/ 32321 h 220663"/>
                <a:gd name="connsiteX19" fmla="*/ 35496 w 338138"/>
                <a:gd name="connsiteY19" fmla="*/ 92328 h 220663"/>
                <a:gd name="connsiteX20" fmla="*/ 32829 w 338138"/>
                <a:gd name="connsiteY20" fmla="*/ 93662 h 220663"/>
                <a:gd name="connsiteX21" fmla="*/ 30162 w 338138"/>
                <a:gd name="connsiteY21" fmla="*/ 92328 h 220663"/>
                <a:gd name="connsiteX22" fmla="*/ 30162 w 338138"/>
                <a:gd name="connsiteY22" fmla="*/ 88328 h 220663"/>
                <a:gd name="connsiteX23" fmla="*/ 91503 w 338138"/>
                <a:gd name="connsiteY23" fmla="*/ 28320 h 220663"/>
                <a:gd name="connsiteX24" fmla="*/ 56621 w 338138"/>
                <a:gd name="connsiteY24" fmla="*/ 28310 h 220663"/>
                <a:gd name="connsiteX25" fmla="*/ 60589 w 338138"/>
                <a:gd name="connsiteY25" fmla="*/ 28310 h 220663"/>
                <a:gd name="connsiteX26" fmla="*/ 60589 w 338138"/>
                <a:gd name="connsiteY26" fmla="*/ 32278 h 220663"/>
                <a:gd name="connsiteX27" fmla="*/ 35454 w 338138"/>
                <a:gd name="connsiteY27" fmla="*/ 57414 h 220663"/>
                <a:gd name="connsiteX28" fmla="*/ 32808 w 338138"/>
                <a:gd name="connsiteY28" fmla="*/ 58737 h 220663"/>
                <a:gd name="connsiteX29" fmla="*/ 30162 w 338138"/>
                <a:gd name="connsiteY29" fmla="*/ 57414 h 220663"/>
                <a:gd name="connsiteX30" fmla="*/ 30162 w 338138"/>
                <a:gd name="connsiteY30" fmla="*/ 53445 h 220663"/>
                <a:gd name="connsiteX31" fmla="*/ 56621 w 338138"/>
                <a:gd name="connsiteY31" fmla="*/ 28310 h 220663"/>
                <a:gd name="connsiteX32" fmla="*/ 126415 w 338138"/>
                <a:gd name="connsiteY32" fmla="*/ 28303 h 220663"/>
                <a:gd name="connsiteX33" fmla="*/ 130425 w 338138"/>
                <a:gd name="connsiteY33" fmla="*/ 28303 h 220663"/>
                <a:gd name="connsiteX34" fmla="*/ 130425 w 338138"/>
                <a:gd name="connsiteY34" fmla="*/ 32251 h 220663"/>
                <a:gd name="connsiteX35" fmla="*/ 35510 w 338138"/>
                <a:gd name="connsiteY35" fmla="*/ 125684 h 220663"/>
                <a:gd name="connsiteX36" fmla="*/ 32836 w 338138"/>
                <a:gd name="connsiteY36" fmla="*/ 127000 h 220663"/>
                <a:gd name="connsiteX37" fmla="*/ 30162 w 338138"/>
                <a:gd name="connsiteY37" fmla="*/ 125684 h 220663"/>
                <a:gd name="connsiteX38" fmla="*/ 30162 w 338138"/>
                <a:gd name="connsiteY38" fmla="*/ 121736 h 220663"/>
                <a:gd name="connsiteX39" fmla="*/ 126415 w 338138"/>
                <a:gd name="connsiteY39" fmla="*/ 28303 h 220663"/>
                <a:gd name="connsiteX40" fmla="*/ 25400 w 338138"/>
                <a:gd name="connsiteY40" fmla="*/ 19050 h 220663"/>
                <a:gd name="connsiteX41" fmla="*/ 25400 w 338138"/>
                <a:gd name="connsiteY41" fmla="*/ 169863 h 220663"/>
                <a:gd name="connsiteX42" fmla="*/ 312738 w 338138"/>
                <a:gd name="connsiteY42" fmla="*/ 169863 h 220663"/>
                <a:gd name="connsiteX43" fmla="*/ 312738 w 338138"/>
                <a:gd name="connsiteY43" fmla="*/ 160602 h 220663"/>
                <a:gd name="connsiteX44" fmla="*/ 265288 w 338138"/>
                <a:gd name="connsiteY44" fmla="*/ 160602 h 220663"/>
                <a:gd name="connsiteX45" fmla="*/ 262652 w 338138"/>
                <a:gd name="connsiteY45" fmla="*/ 157956 h 220663"/>
                <a:gd name="connsiteX46" fmla="*/ 265288 w 338138"/>
                <a:gd name="connsiteY46" fmla="*/ 153988 h 220663"/>
                <a:gd name="connsiteX47" fmla="*/ 312738 w 338138"/>
                <a:gd name="connsiteY47" fmla="*/ 153988 h 220663"/>
                <a:gd name="connsiteX48" fmla="*/ 312738 w 338138"/>
                <a:gd name="connsiteY48" fmla="*/ 146050 h 220663"/>
                <a:gd name="connsiteX49" fmla="*/ 233654 w 338138"/>
                <a:gd name="connsiteY49" fmla="*/ 146050 h 220663"/>
                <a:gd name="connsiteX50" fmla="*/ 231018 w 338138"/>
                <a:gd name="connsiteY50" fmla="*/ 143404 h 220663"/>
                <a:gd name="connsiteX51" fmla="*/ 233654 w 338138"/>
                <a:gd name="connsiteY51" fmla="*/ 139436 h 220663"/>
                <a:gd name="connsiteX52" fmla="*/ 312738 w 338138"/>
                <a:gd name="connsiteY52" fmla="*/ 139436 h 220663"/>
                <a:gd name="connsiteX53" fmla="*/ 312738 w 338138"/>
                <a:gd name="connsiteY53" fmla="*/ 19050 h 220663"/>
                <a:gd name="connsiteX54" fmla="*/ 25400 w 338138"/>
                <a:gd name="connsiteY54" fmla="*/ 19050 h 220663"/>
                <a:gd name="connsiteX55" fmla="*/ 35945 w 338138"/>
                <a:gd name="connsiteY55" fmla="*/ 4762 h 220663"/>
                <a:gd name="connsiteX56" fmla="*/ 25400 w 338138"/>
                <a:gd name="connsiteY56" fmla="*/ 14287 h 220663"/>
                <a:gd name="connsiteX57" fmla="*/ 312738 w 338138"/>
                <a:gd name="connsiteY57" fmla="*/ 14287 h 220663"/>
                <a:gd name="connsiteX58" fmla="*/ 302194 w 338138"/>
                <a:gd name="connsiteY58" fmla="*/ 4762 h 220663"/>
                <a:gd name="connsiteX59" fmla="*/ 35945 w 338138"/>
                <a:gd name="connsiteY59" fmla="*/ 4762 h 220663"/>
                <a:gd name="connsiteX60" fmla="*/ 35663 w 338138"/>
                <a:gd name="connsiteY60" fmla="*/ 0 h 220663"/>
                <a:gd name="connsiteX61" fmla="*/ 302475 w 338138"/>
                <a:gd name="connsiteY61" fmla="*/ 0 h 220663"/>
                <a:gd name="connsiteX62" fmla="*/ 318325 w 338138"/>
                <a:gd name="connsiteY62" fmla="*/ 15761 h 220663"/>
                <a:gd name="connsiteX63" fmla="*/ 318325 w 338138"/>
                <a:gd name="connsiteY63" fmla="*/ 190453 h 220663"/>
                <a:gd name="connsiteX64" fmla="*/ 335497 w 338138"/>
                <a:gd name="connsiteY64" fmla="*/ 190453 h 220663"/>
                <a:gd name="connsiteX65" fmla="*/ 338138 w 338138"/>
                <a:gd name="connsiteY65" fmla="*/ 194393 h 220663"/>
                <a:gd name="connsiteX66" fmla="*/ 338138 w 338138"/>
                <a:gd name="connsiteY66" fmla="*/ 211469 h 220663"/>
                <a:gd name="connsiteX67" fmla="*/ 328892 w 338138"/>
                <a:gd name="connsiteY67" fmla="*/ 220663 h 220663"/>
                <a:gd name="connsiteX68" fmla="*/ 9246 w 338138"/>
                <a:gd name="connsiteY68" fmla="*/ 220663 h 220663"/>
                <a:gd name="connsiteX69" fmla="*/ 0 w 338138"/>
                <a:gd name="connsiteY69" fmla="*/ 211469 h 220663"/>
                <a:gd name="connsiteX70" fmla="*/ 0 w 338138"/>
                <a:gd name="connsiteY70" fmla="*/ 194393 h 220663"/>
                <a:gd name="connsiteX71" fmla="*/ 2641 w 338138"/>
                <a:gd name="connsiteY71" fmla="*/ 190453 h 220663"/>
                <a:gd name="connsiteX72" fmla="*/ 19813 w 338138"/>
                <a:gd name="connsiteY72" fmla="*/ 190453 h 220663"/>
                <a:gd name="connsiteX73" fmla="*/ 19813 w 338138"/>
                <a:gd name="connsiteY73" fmla="*/ 15761 h 220663"/>
                <a:gd name="connsiteX74" fmla="*/ 35663 w 338138"/>
                <a:gd name="connsiteY74" fmla="*/ 0 h 220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338138" h="220663">
                  <a:moveTo>
                    <a:pt x="6350" y="196850"/>
                  </a:moveTo>
                  <a:cubicBezTo>
                    <a:pt x="6350" y="196850"/>
                    <a:pt x="6350" y="196850"/>
                    <a:pt x="6350" y="203654"/>
                  </a:cubicBezTo>
                  <a:cubicBezTo>
                    <a:pt x="6350" y="203654"/>
                    <a:pt x="6350" y="203654"/>
                    <a:pt x="115798" y="203654"/>
                  </a:cubicBezTo>
                  <a:cubicBezTo>
                    <a:pt x="117117" y="203654"/>
                    <a:pt x="118435" y="205015"/>
                    <a:pt x="118435" y="206375"/>
                  </a:cubicBezTo>
                  <a:cubicBezTo>
                    <a:pt x="118435" y="207736"/>
                    <a:pt x="117117" y="209097"/>
                    <a:pt x="115798" y="209097"/>
                  </a:cubicBezTo>
                  <a:cubicBezTo>
                    <a:pt x="115798" y="209097"/>
                    <a:pt x="115798" y="209097"/>
                    <a:pt x="6350" y="209097"/>
                  </a:cubicBezTo>
                  <a:cubicBezTo>
                    <a:pt x="6350" y="209097"/>
                    <a:pt x="6350" y="209097"/>
                    <a:pt x="6350" y="211818"/>
                  </a:cubicBezTo>
                  <a:cubicBezTo>
                    <a:pt x="6350" y="213179"/>
                    <a:pt x="8988" y="215900"/>
                    <a:pt x="10306" y="215900"/>
                  </a:cubicBezTo>
                  <a:cubicBezTo>
                    <a:pt x="10306" y="215900"/>
                    <a:pt x="10306" y="215900"/>
                    <a:pt x="329419" y="215900"/>
                  </a:cubicBezTo>
                  <a:cubicBezTo>
                    <a:pt x="330738" y="215900"/>
                    <a:pt x="333375" y="213179"/>
                    <a:pt x="333375" y="211818"/>
                  </a:cubicBezTo>
                  <a:lnTo>
                    <a:pt x="333375" y="196850"/>
                  </a:lnTo>
                  <a:cubicBezTo>
                    <a:pt x="333375" y="196850"/>
                    <a:pt x="333375" y="196850"/>
                    <a:pt x="6350" y="196850"/>
                  </a:cubicBezTo>
                  <a:close/>
                  <a:moveTo>
                    <a:pt x="25400" y="176212"/>
                  </a:moveTo>
                  <a:lnTo>
                    <a:pt x="25400" y="190500"/>
                  </a:lnTo>
                  <a:lnTo>
                    <a:pt x="312738" y="190500"/>
                  </a:lnTo>
                  <a:lnTo>
                    <a:pt x="312738" y="176212"/>
                  </a:lnTo>
                  <a:close/>
                  <a:moveTo>
                    <a:pt x="91503" y="28320"/>
                  </a:moveTo>
                  <a:cubicBezTo>
                    <a:pt x="92837" y="26987"/>
                    <a:pt x="94170" y="26987"/>
                    <a:pt x="95504" y="28320"/>
                  </a:cubicBezTo>
                  <a:cubicBezTo>
                    <a:pt x="96837" y="28320"/>
                    <a:pt x="96837" y="30987"/>
                    <a:pt x="95504" y="32321"/>
                  </a:cubicBezTo>
                  <a:cubicBezTo>
                    <a:pt x="95504" y="32321"/>
                    <a:pt x="95504" y="32321"/>
                    <a:pt x="35496" y="92328"/>
                  </a:cubicBezTo>
                  <a:cubicBezTo>
                    <a:pt x="34163" y="93662"/>
                    <a:pt x="34163" y="93662"/>
                    <a:pt x="32829" y="93662"/>
                  </a:cubicBezTo>
                  <a:cubicBezTo>
                    <a:pt x="31496" y="93662"/>
                    <a:pt x="31496" y="93662"/>
                    <a:pt x="30162" y="92328"/>
                  </a:cubicBezTo>
                  <a:cubicBezTo>
                    <a:pt x="30162" y="92328"/>
                    <a:pt x="30162" y="89661"/>
                    <a:pt x="30162" y="88328"/>
                  </a:cubicBezTo>
                  <a:cubicBezTo>
                    <a:pt x="30162" y="88328"/>
                    <a:pt x="30162" y="88328"/>
                    <a:pt x="91503" y="28320"/>
                  </a:cubicBezTo>
                  <a:close/>
                  <a:moveTo>
                    <a:pt x="56621" y="28310"/>
                  </a:moveTo>
                  <a:cubicBezTo>
                    <a:pt x="57943" y="26987"/>
                    <a:pt x="59266" y="26987"/>
                    <a:pt x="60589" y="28310"/>
                  </a:cubicBezTo>
                  <a:cubicBezTo>
                    <a:pt x="61912" y="28310"/>
                    <a:pt x="61912" y="30956"/>
                    <a:pt x="60589" y="32278"/>
                  </a:cubicBezTo>
                  <a:cubicBezTo>
                    <a:pt x="60589" y="32278"/>
                    <a:pt x="60589" y="32278"/>
                    <a:pt x="35454" y="57414"/>
                  </a:cubicBezTo>
                  <a:cubicBezTo>
                    <a:pt x="34131" y="58737"/>
                    <a:pt x="34131" y="58737"/>
                    <a:pt x="32808" y="58737"/>
                  </a:cubicBezTo>
                  <a:cubicBezTo>
                    <a:pt x="31485" y="58737"/>
                    <a:pt x="31485" y="58737"/>
                    <a:pt x="30162" y="57414"/>
                  </a:cubicBezTo>
                  <a:cubicBezTo>
                    <a:pt x="30162" y="56091"/>
                    <a:pt x="30162" y="54768"/>
                    <a:pt x="30162" y="53445"/>
                  </a:cubicBezTo>
                  <a:cubicBezTo>
                    <a:pt x="30162" y="53445"/>
                    <a:pt x="30162" y="53445"/>
                    <a:pt x="56621" y="28310"/>
                  </a:cubicBezTo>
                  <a:close/>
                  <a:moveTo>
                    <a:pt x="126415" y="28303"/>
                  </a:moveTo>
                  <a:cubicBezTo>
                    <a:pt x="127752" y="26987"/>
                    <a:pt x="129089" y="26987"/>
                    <a:pt x="130425" y="28303"/>
                  </a:cubicBezTo>
                  <a:cubicBezTo>
                    <a:pt x="131762" y="28303"/>
                    <a:pt x="131762" y="30935"/>
                    <a:pt x="130425" y="32251"/>
                  </a:cubicBezTo>
                  <a:cubicBezTo>
                    <a:pt x="130425" y="32251"/>
                    <a:pt x="130425" y="32251"/>
                    <a:pt x="35510" y="125684"/>
                  </a:cubicBezTo>
                  <a:cubicBezTo>
                    <a:pt x="34173" y="127000"/>
                    <a:pt x="34173" y="127000"/>
                    <a:pt x="32836" y="127000"/>
                  </a:cubicBezTo>
                  <a:cubicBezTo>
                    <a:pt x="31499" y="127000"/>
                    <a:pt x="31499" y="127000"/>
                    <a:pt x="30162" y="125684"/>
                  </a:cubicBezTo>
                  <a:cubicBezTo>
                    <a:pt x="30162" y="125684"/>
                    <a:pt x="30162" y="123052"/>
                    <a:pt x="30162" y="121736"/>
                  </a:cubicBezTo>
                  <a:cubicBezTo>
                    <a:pt x="30162" y="121736"/>
                    <a:pt x="30162" y="121736"/>
                    <a:pt x="126415" y="28303"/>
                  </a:cubicBezTo>
                  <a:close/>
                  <a:moveTo>
                    <a:pt x="25400" y="19050"/>
                  </a:moveTo>
                  <a:lnTo>
                    <a:pt x="25400" y="169863"/>
                  </a:lnTo>
                  <a:cubicBezTo>
                    <a:pt x="25400" y="169863"/>
                    <a:pt x="25400" y="169863"/>
                    <a:pt x="312738" y="169863"/>
                  </a:cubicBezTo>
                  <a:cubicBezTo>
                    <a:pt x="312738" y="169863"/>
                    <a:pt x="312738" y="169863"/>
                    <a:pt x="312738" y="160602"/>
                  </a:cubicBezTo>
                  <a:cubicBezTo>
                    <a:pt x="312738" y="160602"/>
                    <a:pt x="312738" y="160602"/>
                    <a:pt x="265288" y="160602"/>
                  </a:cubicBezTo>
                  <a:cubicBezTo>
                    <a:pt x="263970" y="160602"/>
                    <a:pt x="262652" y="159279"/>
                    <a:pt x="262652" y="157956"/>
                  </a:cubicBezTo>
                  <a:cubicBezTo>
                    <a:pt x="262652" y="155311"/>
                    <a:pt x="263970" y="153988"/>
                    <a:pt x="265288" y="153988"/>
                  </a:cubicBezTo>
                  <a:cubicBezTo>
                    <a:pt x="265288" y="153988"/>
                    <a:pt x="265288" y="153988"/>
                    <a:pt x="312738" y="153988"/>
                  </a:cubicBezTo>
                  <a:cubicBezTo>
                    <a:pt x="312738" y="153988"/>
                    <a:pt x="312738" y="153988"/>
                    <a:pt x="312738" y="146050"/>
                  </a:cubicBezTo>
                  <a:cubicBezTo>
                    <a:pt x="312738" y="146050"/>
                    <a:pt x="312738" y="146050"/>
                    <a:pt x="233654" y="146050"/>
                  </a:cubicBezTo>
                  <a:cubicBezTo>
                    <a:pt x="232336" y="146050"/>
                    <a:pt x="231018" y="144727"/>
                    <a:pt x="231018" y="143404"/>
                  </a:cubicBezTo>
                  <a:cubicBezTo>
                    <a:pt x="231018" y="140758"/>
                    <a:pt x="232336" y="139436"/>
                    <a:pt x="233654" y="139436"/>
                  </a:cubicBezTo>
                  <a:cubicBezTo>
                    <a:pt x="233654" y="139436"/>
                    <a:pt x="233654" y="139436"/>
                    <a:pt x="312738" y="139436"/>
                  </a:cubicBezTo>
                  <a:cubicBezTo>
                    <a:pt x="312738" y="139436"/>
                    <a:pt x="312738" y="139436"/>
                    <a:pt x="312738" y="19050"/>
                  </a:cubicBezTo>
                  <a:cubicBezTo>
                    <a:pt x="312738" y="19050"/>
                    <a:pt x="312738" y="19050"/>
                    <a:pt x="25400" y="19050"/>
                  </a:cubicBezTo>
                  <a:close/>
                  <a:moveTo>
                    <a:pt x="35945" y="4762"/>
                  </a:moveTo>
                  <a:cubicBezTo>
                    <a:pt x="30673" y="4762"/>
                    <a:pt x="26718" y="8844"/>
                    <a:pt x="25400" y="14287"/>
                  </a:cubicBezTo>
                  <a:cubicBezTo>
                    <a:pt x="25400" y="14287"/>
                    <a:pt x="25400" y="14287"/>
                    <a:pt x="312738" y="14287"/>
                  </a:cubicBezTo>
                  <a:cubicBezTo>
                    <a:pt x="311420" y="8844"/>
                    <a:pt x="307466" y="4762"/>
                    <a:pt x="302194" y="4762"/>
                  </a:cubicBezTo>
                  <a:cubicBezTo>
                    <a:pt x="302194" y="4762"/>
                    <a:pt x="302194" y="4762"/>
                    <a:pt x="35945" y="4762"/>
                  </a:cubicBezTo>
                  <a:close/>
                  <a:moveTo>
                    <a:pt x="35663" y="0"/>
                  </a:moveTo>
                  <a:cubicBezTo>
                    <a:pt x="35663" y="0"/>
                    <a:pt x="35663" y="0"/>
                    <a:pt x="302475" y="0"/>
                  </a:cubicBezTo>
                  <a:cubicBezTo>
                    <a:pt x="311721" y="0"/>
                    <a:pt x="318325" y="6567"/>
                    <a:pt x="318325" y="15761"/>
                  </a:cubicBezTo>
                  <a:cubicBezTo>
                    <a:pt x="318325" y="15761"/>
                    <a:pt x="318325" y="15761"/>
                    <a:pt x="318325" y="190453"/>
                  </a:cubicBezTo>
                  <a:cubicBezTo>
                    <a:pt x="318325" y="190453"/>
                    <a:pt x="318325" y="190453"/>
                    <a:pt x="335497" y="190453"/>
                  </a:cubicBezTo>
                  <a:cubicBezTo>
                    <a:pt x="336817" y="190453"/>
                    <a:pt x="338138" y="191766"/>
                    <a:pt x="338138" y="194393"/>
                  </a:cubicBezTo>
                  <a:cubicBezTo>
                    <a:pt x="338138" y="194393"/>
                    <a:pt x="338138" y="194393"/>
                    <a:pt x="338138" y="211469"/>
                  </a:cubicBezTo>
                  <a:cubicBezTo>
                    <a:pt x="338138" y="216723"/>
                    <a:pt x="334176" y="220663"/>
                    <a:pt x="328892" y="220663"/>
                  </a:cubicBezTo>
                  <a:cubicBezTo>
                    <a:pt x="328892" y="220663"/>
                    <a:pt x="328892" y="220663"/>
                    <a:pt x="9246" y="220663"/>
                  </a:cubicBezTo>
                  <a:cubicBezTo>
                    <a:pt x="3962" y="220663"/>
                    <a:pt x="0" y="216723"/>
                    <a:pt x="0" y="211469"/>
                  </a:cubicBezTo>
                  <a:cubicBezTo>
                    <a:pt x="0" y="211469"/>
                    <a:pt x="0" y="211469"/>
                    <a:pt x="0" y="194393"/>
                  </a:cubicBezTo>
                  <a:cubicBezTo>
                    <a:pt x="0" y="191766"/>
                    <a:pt x="1321" y="190453"/>
                    <a:pt x="2641" y="190453"/>
                  </a:cubicBezTo>
                  <a:cubicBezTo>
                    <a:pt x="2641" y="190453"/>
                    <a:pt x="2641" y="190453"/>
                    <a:pt x="19813" y="190453"/>
                  </a:cubicBezTo>
                  <a:cubicBezTo>
                    <a:pt x="19813" y="190453"/>
                    <a:pt x="19813" y="190453"/>
                    <a:pt x="19813" y="15761"/>
                  </a:cubicBezTo>
                  <a:cubicBezTo>
                    <a:pt x="19813" y="6567"/>
                    <a:pt x="26417" y="0"/>
                    <a:pt x="3566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cs typeface="+mn-ea"/>
                <a:sym typeface="+mn-lt"/>
              </a:endParaRPr>
            </a:p>
          </p:txBody>
        </p:sp>
        <p:sp>
          <p:nvSpPr>
            <p:cNvPr id="13" name="TextBox 14"/>
            <p:cNvSpPr txBox="1"/>
            <p:nvPr/>
          </p:nvSpPr>
          <p:spPr>
            <a:xfrm>
              <a:off x="2081474" y="2366615"/>
              <a:ext cx="2371563" cy="373136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  <a:spcBef>
                  <a:spcPts val="300"/>
                </a:spcBef>
              </a:pPr>
              <a:r>
                <a:rPr lang="zh-CN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TOPIC HEADER HERE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14" name="文本占位符 1"/>
          <p:cNvSpPr txBox="1"/>
          <p:nvPr/>
        </p:nvSpPr>
        <p:spPr bwMode="auto">
          <a:xfrm>
            <a:off x="657195" y="491002"/>
            <a:ext cx="4022398" cy="4706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144" tIns="45072" rIns="90144" bIns="45072" numCol="1" anchor="t" anchorCtr="0" compatLnSpc="1"/>
          <a:lstStyle>
            <a:defPPr>
              <a:defRPr lang="zh-CN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buNone/>
              <a:defRPr sz="13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点击添加章节标题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0" y="527213"/>
            <a:ext cx="657195" cy="398226"/>
            <a:chOff x="0" y="527213"/>
            <a:chExt cx="657195" cy="398226"/>
          </a:xfrm>
        </p:grpSpPr>
        <p:sp>
          <p:nvSpPr>
            <p:cNvPr id="16" name="矩形 15"/>
            <p:cNvSpPr/>
            <p:nvPr/>
          </p:nvSpPr>
          <p:spPr bwMode="auto">
            <a:xfrm>
              <a:off x="0" y="527213"/>
              <a:ext cx="590997" cy="398226"/>
            </a:xfrm>
            <a:prstGeom prst="rect">
              <a:avLst/>
            </a:prstGeom>
            <a:solidFill>
              <a:schemeClr val="accent4">
                <a:lumMod val="65000"/>
                <a:lumOff val="3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90204" pitchFamily="34" charset="0"/>
                <a:buNone/>
              </a:pPr>
              <a:endParaRPr kumimoji="0" lang="zh-CN" altLang="en-US" sz="17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7" name="矩形 16"/>
            <p:cNvSpPr/>
            <p:nvPr/>
          </p:nvSpPr>
          <p:spPr bwMode="auto">
            <a:xfrm>
              <a:off x="611476" y="527213"/>
              <a:ext cx="45719" cy="398226"/>
            </a:xfrm>
            <a:prstGeom prst="rect">
              <a:avLst/>
            </a:prstGeom>
            <a:solidFill>
              <a:schemeClr val="accent4">
                <a:lumMod val="65000"/>
                <a:lumOff val="3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90204" pitchFamily="34" charset="0"/>
                <a:buNone/>
              </a:pPr>
              <a:endParaRPr kumimoji="0" lang="zh-CN" altLang="en-US" sz="17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18" name="任意多边形 17"/>
          <p:cNvSpPr/>
          <p:nvPr/>
        </p:nvSpPr>
        <p:spPr bwMode="auto">
          <a:xfrm flipV="1">
            <a:off x="550679" y="4230067"/>
            <a:ext cx="553301" cy="481277"/>
          </a:xfrm>
          <a:custGeom>
            <a:avLst/>
            <a:gdLst>
              <a:gd name="connsiteX0" fmla="*/ 1202555 w 4852864"/>
              <a:gd name="connsiteY0" fmla="*/ 3649620 h 4221158"/>
              <a:gd name="connsiteX1" fmla="*/ 914523 w 4852864"/>
              <a:gd name="connsiteY1" fmla="*/ 3937652 h 4221158"/>
              <a:gd name="connsiteX2" fmla="*/ 914523 w 4852864"/>
              <a:gd name="connsiteY2" fmla="*/ 3937653 h 4221158"/>
              <a:gd name="connsiteX3" fmla="*/ 920375 w 4852864"/>
              <a:gd name="connsiteY3" fmla="*/ 3879605 h 4221158"/>
              <a:gd name="connsiteX4" fmla="*/ 1202555 w 4852864"/>
              <a:gd name="connsiteY4" fmla="*/ 3649621 h 4221158"/>
              <a:gd name="connsiteX5" fmla="*/ 1484735 w 4852864"/>
              <a:gd name="connsiteY5" fmla="*/ 3879605 h 4221158"/>
              <a:gd name="connsiteX6" fmla="*/ 1490587 w 4852864"/>
              <a:gd name="connsiteY6" fmla="*/ 3937653 h 4221158"/>
              <a:gd name="connsiteX7" fmla="*/ 1490587 w 4852864"/>
              <a:gd name="connsiteY7" fmla="*/ 3937652 h 4221158"/>
              <a:gd name="connsiteX8" fmla="*/ 1202555 w 4852864"/>
              <a:gd name="connsiteY8" fmla="*/ 3649620 h 4221158"/>
              <a:gd name="connsiteX9" fmla="*/ 1263008 w 4852864"/>
              <a:gd name="connsiteY9" fmla="*/ 0 h 4221158"/>
              <a:gd name="connsiteX10" fmla="*/ 3579899 w 4852864"/>
              <a:gd name="connsiteY10" fmla="*/ 0 h 4221158"/>
              <a:gd name="connsiteX11" fmla="*/ 3536141 w 4852864"/>
              <a:gd name="connsiteY11" fmla="*/ 13583 h 4221158"/>
              <a:gd name="connsiteX12" fmla="*/ 3360224 w 4852864"/>
              <a:gd name="connsiteY12" fmla="*/ 278980 h 4221158"/>
              <a:gd name="connsiteX13" fmla="*/ 3360224 w 4852864"/>
              <a:gd name="connsiteY13" fmla="*/ 278980 h 4221158"/>
              <a:gd name="connsiteX14" fmla="*/ 3373174 w 4852864"/>
              <a:gd name="connsiteY14" fmla="*/ 193328 h 4221158"/>
              <a:gd name="connsiteX15" fmla="*/ 3536141 w 4852864"/>
              <a:gd name="connsiteY15" fmla="*/ 13583 h 4221158"/>
              <a:gd name="connsiteX16" fmla="*/ 3579899 w 4852864"/>
              <a:gd name="connsiteY16" fmla="*/ 0 h 4221158"/>
              <a:gd name="connsiteX17" fmla="*/ 3716614 w 4852864"/>
              <a:gd name="connsiteY17" fmla="*/ 0 h 4221158"/>
              <a:gd name="connsiteX18" fmla="*/ 3760371 w 4852864"/>
              <a:gd name="connsiteY18" fmla="*/ 13583 h 4221158"/>
              <a:gd name="connsiteX19" fmla="*/ 3851926 w 4852864"/>
              <a:gd name="connsiteY19" fmla="*/ 75310 h 4221158"/>
              <a:gd name="connsiteX20" fmla="*/ 3867734 w 4852864"/>
              <a:gd name="connsiteY20" fmla="*/ 94469 h 4221158"/>
              <a:gd name="connsiteX21" fmla="*/ 3929571 w 4852864"/>
              <a:gd name="connsiteY21" fmla="*/ 218143 h 4221158"/>
              <a:gd name="connsiteX22" fmla="*/ 3930436 w 4852864"/>
              <a:gd name="connsiteY22" fmla="*/ 220931 h 4221158"/>
              <a:gd name="connsiteX23" fmla="*/ 3936288 w 4852864"/>
              <a:gd name="connsiteY23" fmla="*/ 278980 h 4221158"/>
              <a:gd name="connsiteX24" fmla="*/ 3936288 w 4852864"/>
              <a:gd name="connsiteY24" fmla="*/ 278980 h 4221158"/>
              <a:gd name="connsiteX25" fmla="*/ 3930436 w 4852864"/>
              <a:gd name="connsiteY25" fmla="*/ 220931 h 4221158"/>
              <a:gd name="connsiteX26" fmla="*/ 3929571 w 4852864"/>
              <a:gd name="connsiteY26" fmla="*/ 218143 h 4221158"/>
              <a:gd name="connsiteX27" fmla="*/ 4782339 w 4852864"/>
              <a:gd name="connsiteY27" fmla="*/ 1923678 h 4221158"/>
              <a:gd name="connsiteX28" fmla="*/ 4847075 w 4852864"/>
              <a:gd name="connsiteY28" fmla="*/ 2053150 h 4221158"/>
              <a:gd name="connsiteX29" fmla="*/ 4852864 w 4852864"/>
              <a:gd name="connsiteY29" fmla="*/ 2110578 h 4221158"/>
              <a:gd name="connsiteX30" fmla="*/ 4847075 w 4852864"/>
              <a:gd name="connsiteY30" fmla="*/ 2168008 h 4221158"/>
              <a:gd name="connsiteX31" fmla="*/ 4782341 w 4852864"/>
              <a:gd name="connsiteY31" fmla="*/ 2297475 h 4221158"/>
              <a:gd name="connsiteX32" fmla="*/ 3929571 w 4852864"/>
              <a:gd name="connsiteY32" fmla="*/ 4003014 h 4221158"/>
              <a:gd name="connsiteX33" fmla="*/ 3867735 w 4852864"/>
              <a:gd name="connsiteY33" fmla="*/ 4126687 h 4221158"/>
              <a:gd name="connsiteX34" fmla="*/ 3851926 w 4852864"/>
              <a:gd name="connsiteY34" fmla="*/ 4145846 h 4221158"/>
              <a:gd name="connsiteX35" fmla="*/ 3760371 w 4852864"/>
              <a:gd name="connsiteY35" fmla="*/ 4207574 h 4221158"/>
              <a:gd name="connsiteX36" fmla="*/ 3716614 w 4852864"/>
              <a:gd name="connsiteY36" fmla="*/ 4221157 h 4221158"/>
              <a:gd name="connsiteX37" fmla="*/ 3579899 w 4852864"/>
              <a:gd name="connsiteY37" fmla="*/ 4221157 h 4221158"/>
              <a:gd name="connsiteX38" fmla="*/ 1247471 w 4852864"/>
              <a:gd name="connsiteY38" fmla="*/ 4221157 h 4221158"/>
              <a:gd name="connsiteX39" fmla="*/ 1247461 w 4852864"/>
              <a:gd name="connsiteY39" fmla="*/ 4221158 h 4221158"/>
              <a:gd name="connsiteX40" fmla="*/ 1157649 w 4852864"/>
              <a:gd name="connsiteY40" fmla="*/ 4221158 h 4221158"/>
              <a:gd name="connsiteX41" fmla="*/ 1144506 w 4852864"/>
              <a:gd name="connsiteY41" fmla="*/ 4219833 h 4221158"/>
              <a:gd name="connsiteX42" fmla="*/ 998886 w 4852864"/>
              <a:gd name="connsiteY42" fmla="*/ 4141323 h 4221158"/>
              <a:gd name="connsiteX43" fmla="*/ 988052 w 4852864"/>
              <a:gd name="connsiteY43" fmla="*/ 4128193 h 4221158"/>
              <a:gd name="connsiteX44" fmla="*/ 920013 w 4852864"/>
              <a:gd name="connsiteY44" fmla="*/ 3992115 h 4221158"/>
              <a:gd name="connsiteX45" fmla="*/ 920013 w 4852864"/>
              <a:gd name="connsiteY45" fmla="*/ 3992114 h 4221158"/>
              <a:gd name="connsiteX46" fmla="*/ 76043 w 4852864"/>
              <a:gd name="connsiteY46" fmla="*/ 2304175 h 4221158"/>
              <a:gd name="connsiteX47" fmla="*/ 5240 w 4852864"/>
              <a:gd name="connsiteY47" fmla="*/ 2162570 h 4221158"/>
              <a:gd name="connsiteX48" fmla="*/ 0 w 4852864"/>
              <a:gd name="connsiteY48" fmla="*/ 2110578 h 4221158"/>
              <a:gd name="connsiteX49" fmla="*/ 5240 w 4852864"/>
              <a:gd name="connsiteY49" fmla="*/ 2058588 h 4221158"/>
              <a:gd name="connsiteX50" fmla="*/ 76045 w 4852864"/>
              <a:gd name="connsiteY50" fmla="*/ 1916978 h 4221158"/>
              <a:gd name="connsiteX51" fmla="*/ 909541 w 4852864"/>
              <a:gd name="connsiteY51" fmla="*/ 249988 h 4221158"/>
              <a:gd name="connsiteX52" fmla="*/ 906618 w 4852864"/>
              <a:gd name="connsiteY52" fmla="*/ 278980 h 4221158"/>
              <a:gd name="connsiteX53" fmla="*/ 906618 w 4852864"/>
              <a:gd name="connsiteY53" fmla="*/ 278980 h 4221158"/>
              <a:gd name="connsiteX54" fmla="*/ 909541 w 4852864"/>
              <a:gd name="connsiteY54" fmla="*/ 249989 h 4221158"/>
              <a:gd name="connsiteX55" fmla="*/ 1001023 w 4852864"/>
              <a:gd name="connsiteY55" fmla="*/ 67024 h 4221158"/>
              <a:gd name="connsiteX56" fmla="*/ 1033608 w 4852864"/>
              <a:gd name="connsiteY56" fmla="*/ 40139 h 4221158"/>
              <a:gd name="connsiteX57" fmla="*/ 1082535 w 4852864"/>
              <a:gd name="connsiteY57" fmla="*/ 13583 h 4221158"/>
              <a:gd name="connsiteX58" fmla="*/ 1126292 w 4852864"/>
              <a:gd name="connsiteY58" fmla="*/ 0 h 4221158"/>
              <a:gd name="connsiteX59" fmla="*/ 1263008 w 4852864"/>
              <a:gd name="connsiteY59" fmla="*/ 0 h 4221158"/>
              <a:gd name="connsiteX60" fmla="*/ 1306765 w 4852864"/>
              <a:gd name="connsiteY60" fmla="*/ 13583 h 4221158"/>
              <a:gd name="connsiteX61" fmla="*/ 1469732 w 4852864"/>
              <a:gd name="connsiteY61" fmla="*/ 193328 h 4221158"/>
              <a:gd name="connsiteX62" fmla="*/ 1482682 w 4852864"/>
              <a:gd name="connsiteY62" fmla="*/ 278980 h 4221158"/>
              <a:gd name="connsiteX63" fmla="*/ 1482682 w 4852864"/>
              <a:gd name="connsiteY63" fmla="*/ 278980 h 4221158"/>
              <a:gd name="connsiteX64" fmla="*/ 1306765 w 4852864"/>
              <a:gd name="connsiteY64" fmla="*/ 13583 h 4221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4852864" h="4221158">
                <a:moveTo>
                  <a:pt x="1202555" y="3649620"/>
                </a:moveTo>
                <a:cubicBezTo>
                  <a:pt x="1043479" y="3649620"/>
                  <a:pt x="914523" y="3778576"/>
                  <a:pt x="914523" y="3937652"/>
                </a:cubicBezTo>
                <a:lnTo>
                  <a:pt x="914523" y="3937653"/>
                </a:lnTo>
                <a:lnTo>
                  <a:pt x="920375" y="3879605"/>
                </a:lnTo>
                <a:cubicBezTo>
                  <a:pt x="947233" y="3748353"/>
                  <a:pt x="1063363" y="3649621"/>
                  <a:pt x="1202555" y="3649621"/>
                </a:cubicBezTo>
                <a:cubicBezTo>
                  <a:pt x="1341746" y="3649621"/>
                  <a:pt x="1457877" y="3748353"/>
                  <a:pt x="1484735" y="3879605"/>
                </a:cubicBezTo>
                <a:lnTo>
                  <a:pt x="1490587" y="3937653"/>
                </a:lnTo>
                <a:lnTo>
                  <a:pt x="1490587" y="3937652"/>
                </a:lnTo>
                <a:cubicBezTo>
                  <a:pt x="1490587" y="3778576"/>
                  <a:pt x="1361631" y="3649620"/>
                  <a:pt x="1202555" y="3649620"/>
                </a:cubicBezTo>
                <a:close/>
                <a:moveTo>
                  <a:pt x="1263008" y="0"/>
                </a:moveTo>
                <a:lnTo>
                  <a:pt x="3579899" y="0"/>
                </a:lnTo>
                <a:lnTo>
                  <a:pt x="3536141" y="13583"/>
                </a:lnTo>
                <a:cubicBezTo>
                  <a:pt x="3432762" y="57308"/>
                  <a:pt x="3360224" y="159673"/>
                  <a:pt x="3360224" y="278980"/>
                </a:cubicBezTo>
                <a:lnTo>
                  <a:pt x="3360224" y="278980"/>
                </a:lnTo>
                <a:lnTo>
                  <a:pt x="3373174" y="193328"/>
                </a:lnTo>
                <a:cubicBezTo>
                  <a:pt x="3398421" y="112156"/>
                  <a:pt x="3458607" y="46377"/>
                  <a:pt x="3536141" y="13583"/>
                </a:cubicBezTo>
                <a:lnTo>
                  <a:pt x="3579899" y="0"/>
                </a:lnTo>
                <a:lnTo>
                  <a:pt x="3716614" y="0"/>
                </a:lnTo>
                <a:lnTo>
                  <a:pt x="3760371" y="13583"/>
                </a:lnTo>
                <a:cubicBezTo>
                  <a:pt x="3794831" y="28158"/>
                  <a:pt x="3825864" y="49249"/>
                  <a:pt x="3851926" y="75310"/>
                </a:cubicBezTo>
                <a:lnTo>
                  <a:pt x="3867734" y="94469"/>
                </a:lnTo>
                <a:lnTo>
                  <a:pt x="3929571" y="218143"/>
                </a:lnTo>
                <a:lnTo>
                  <a:pt x="3930436" y="220931"/>
                </a:lnTo>
                <a:lnTo>
                  <a:pt x="3936288" y="278980"/>
                </a:lnTo>
                <a:lnTo>
                  <a:pt x="3936288" y="278980"/>
                </a:lnTo>
                <a:cubicBezTo>
                  <a:pt x="3936288" y="259095"/>
                  <a:pt x="3934273" y="239682"/>
                  <a:pt x="3930436" y="220931"/>
                </a:cubicBezTo>
                <a:lnTo>
                  <a:pt x="3929571" y="218143"/>
                </a:lnTo>
                <a:lnTo>
                  <a:pt x="4782339" y="1923678"/>
                </a:lnTo>
                <a:lnTo>
                  <a:pt x="4847075" y="2053150"/>
                </a:lnTo>
                <a:lnTo>
                  <a:pt x="4852864" y="2110578"/>
                </a:lnTo>
                <a:lnTo>
                  <a:pt x="4847075" y="2168008"/>
                </a:lnTo>
                <a:lnTo>
                  <a:pt x="4782341" y="2297475"/>
                </a:lnTo>
                <a:lnTo>
                  <a:pt x="3929571" y="4003014"/>
                </a:lnTo>
                <a:lnTo>
                  <a:pt x="3867735" y="4126687"/>
                </a:lnTo>
                <a:lnTo>
                  <a:pt x="3851926" y="4145846"/>
                </a:lnTo>
                <a:cubicBezTo>
                  <a:pt x="3825864" y="4171908"/>
                  <a:pt x="3794831" y="4192999"/>
                  <a:pt x="3760371" y="4207574"/>
                </a:cubicBezTo>
                <a:lnTo>
                  <a:pt x="3716614" y="4221157"/>
                </a:lnTo>
                <a:lnTo>
                  <a:pt x="3579899" y="4221157"/>
                </a:lnTo>
                <a:lnTo>
                  <a:pt x="1247471" y="4221157"/>
                </a:lnTo>
                <a:lnTo>
                  <a:pt x="1247461" y="4221158"/>
                </a:lnTo>
                <a:lnTo>
                  <a:pt x="1157649" y="4221158"/>
                </a:lnTo>
                <a:lnTo>
                  <a:pt x="1144506" y="4219833"/>
                </a:lnTo>
                <a:cubicBezTo>
                  <a:pt x="1088256" y="4208323"/>
                  <a:pt x="1037978" y="4180415"/>
                  <a:pt x="998886" y="4141323"/>
                </a:cubicBezTo>
                <a:lnTo>
                  <a:pt x="988052" y="4128193"/>
                </a:lnTo>
                <a:lnTo>
                  <a:pt x="920013" y="3992115"/>
                </a:lnTo>
                <a:lnTo>
                  <a:pt x="920013" y="3992114"/>
                </a:lnTo>
                <a:lnTo>
                  <a:pt x="76043" y="2304175"/>
                </a:lnTo>
                <a:lnTo>
                  <a:pt x="5240" y="2162570"/>
                </a:lnTo>
                <a:lnTo>
                  <a:pt x="0" y="2110578"/>
                </a:lnTo>
                <a:lnTo>
                  <a:pt x="5240" y="2058588"/>
                </a:lnTo>
                <a:lnTo>
                  <a:pt x="76045" y="1916978"/>
                </a:lnTo>
                <a:lnTo>
                  <a:pt x="909541" y="249988"/>
                </a:lnTo>
                <a:lnTo>
                  <a:pt x="906618" y="278980"/>
                </a:lnTo>
                <a:lnTo>
                  <a:pt x="906618" y="278980"/>
                </a:lnTo>
                <a:lnTo>
                  <a:pt x="909541" y="249989"/>
                </a:lnTo>
                <a:lnTo>
                  <a:pt x="1001023" y="67024"/>
                </a:lnTo>
                <a:lnTo>
                  <a:pt x="1033608" y="40139"/>
                </a:lnTo>
                <a:cubicBezTo>
                  <a:pt x="1048932" y="29787"/>
                  <a:pt x="1065305" y="20870"/>
                  <a:pt x="1082535" y="13583"/>
                </a:cubicBezTo>
                <a:lnTo>
                  <a:pt x="1126292" y="0"/>
                </a:lnTo>
                <a:lnTo>
                  <a:pt x="1263008" y="0"/>
                </a:lnTo>
                <a:lnTo>
                  <a:pt x="1306765" y="13583"/>
                </a:lnTo>
                <a:cubicBezTo>
                  <a:pt x="1384299" y="46377"/>
                  <a:pt x="1444485" y="112156"/>
                  <a:pt x="1469732" y="193328"/>
                </a:cubicBezTo>
                <a:lnTo>
                  <a:pt x="1482682" y="278980"/>
                </a:lnTo>
                <a:lnTo>
                  <a:pt x="1482682" y="278980"/>
                </a:lnTo>
                <a:cubicBezTo>
                  <a:pt x="1482682" y="159673"/>
                  <a:pt x="1410144" y="57308"/>
                  <a:pt x="1306765" y="13583"/>
                </a:cubicBezTo>
                <a:close/>
              </a:path>
            </a:pathLst>
          </a:custGeom>
          <a:solidFill>
            <a:schemeClr val="accent3">
              <a:lumMod val="65000"/>
              <a:alpha val="5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</a:pPr>
            <a:endParaRPr kumimoji="0" lang="zh-CN" altLang="en-US" sz="17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  <a:ea typeface="宋体" panose="02010600030101010101" pitchFamily="2" charset="-122"/>
            </a:endParaRPr>
          </a:p>
        </p:txBody>
      </p:sp>
      <p:sp>
        <p:nvSpPr>
          <p:cNvPr id="19" name="任意多边形 18"/>
          <p:cNvSpPr/>
          <p:nvPr/>
        </p:nvSpPr>
        <p:spPr bwMode="auto">
          <a:xfrm flipV="1">
            <a:off x="1028825" y="4673620"/>
            <a:ext cx="1245620" cy="1083476"/>
          </a:xfrm>
          <a:custGeom>
            <a:avLst/>
            <a:gdLst>
              <a:gd name="connsiteX0" fmla="*/ 1202555 w 4852864"/>
              <a:gd name="connsiteY0" fmla="*/ 3649620 h 4221158"/>
              <a:gd name="connsiteX1" fmla="*/ 914523 w 4852864"/>
              <a:gd name="connsiteY1" fmla="*/ 3937652 h 4221158"/>
              <a:gd name="connsiteX2" fmla="*/ 914523 w 4852864"/>
              <a:gd name="connsiteY2" fmla="*/ 3937653 h 4221158"/>
              <a:gd name="connsiteX3" fmla="*/ 920375 w 4852864"/>
              <a:gd name="connsiteY3" fmla="*/ 3879605 h 4221158"/>
              <a:gd name="connsiteX4" fmla="*/ 1202555 w 4852864"/>
              <a:gd name="connsiteY4" fmla="*/ 3649621 h 4221158"/>
              <a:gd name="connsiteX5" fmla="*/ 1484735 w 4852864"/>
              <a:gd name="connsiteY5" fmla="*/ 3879605 h 4221158"/>
              <a:gd name="connsiteX6" fmla="*/ 1490587 w 4852864"/>
              <a:gd name="connsiteY6" fmla="*/ 3937653 h 4221158"/>
              <a:gd name="connsiteX7" fmla="*/ 1490587 w 4852864"/>
              <a:gd name="connsiteY7" fmla="*/ 3937652 h 4221158"/>
              <a:gd name="connsiteX8" fmla="*/ 1202555 w 4852864"/>
              <a:gd name="connsiteY8" fmla="*/ 3649620 h 4221158"/>
              <a:gd name="connsiteX9" fmla="*/ 1263008 w 4852864"/>
              <a:gd name="connsiteY9" fmla="*/ 0 h 4221158"/>
              <a:gd name="connsiteX10" fmla="*/ 3579899 w 4852864"/>
              <a:gd name="connsiteY10" fmla="*/ 0 h 4221158"/>
              <a:gd name="connsiteX11" fmla="*/ 3536141 w 4852864"/>
              <a:gd name="connsiteY11" fmla="*/ 13583 h 4221158"/>
              <a:gd name="connsiteX12" fmla="*/ 3360224 w 4852864"/>
              <a:gd name="connsiteY12" fmla="*/ 278980 h 4221158"/>
              <a:gd name="connsiteX13" fmla="*/ 3360224 w 4852864"/>
              <a:gd name="connsiteY13" fmla="*/ 278980 h 4221158"/>
              <a:gd name="connsiteX14" fmla="*/ 3373174 w 4852864"/>
              <a:gd name="connsiteY14" fmla="*/ 193328 h 4221158"/>
              <a:gd name="connsiteX15" fmla="*/ 3536141 w 4852864"/>
              <a:gd name="connsiteY15" fmla="*/ 13583 h 4221158"/>
              <a:gd name="connsiteX16" fmla="*/ 3579899 w 4852864"/>
              <a:gd name="connsiteY16" fmla="*/ 0 h 4221158"/>
              <a:gd name="connsiteX17" fmla="*/ 3716614 w 4852864"/>
              <a:gd name="connsiteY17" fmla="*/ 0 h 4221158"/>
              <a:gd name="connsiteX18" fmla="*/ 3760371 w 4852864"/>
              <a:gd name="connsiteY18" fmla="*/ 13583 h 4221158"/>
              <a:gd name="connsiteX19" fmla="*/ 3851926 w 4852864"/>
              <a:gd name="connsiteY19" fmla="*/ 75310 h 4221158"/>
              <a:gd name="connsiteX20" fmla="*/ 3867734 w 4852864"/>
              <a:gd name="connsiteY20" fmla="*/ 94469 h 4221158"/>
              <a:gd name="connsiteX21" fmla="*/ 3929571 w 4852864"/>
              <a:gd name="connsiteY21" fmla="*/ 218143 h 4221158"/>
              <a:gd name="connsiteX22" fmla="*/ 3930436 w 4852864"/>
              <a:gd name="connsiteY22" fmla="*/ 220931 h 4221158"/>
              <a:gd name="connsiteX23" fmla="*/ 3936288 w 4852864"/>
              <a:gd name="connsiteY23" fmla="*/ 278980 h 4221158"/>
              <a:gd name="connsiteX24" fmla="*/ 3936288 w 4852864"/>
              <a:gd name="connsiteY24" fmla="*/ 278980 h 4221158"/>
              <a:gd name="connsiteX25" fmla="*/ 3930436 w 4852864"/>
              <a:gd name="connsiteY25" fmla="*/ 220931 h 4221158"/>
              <a:gd name="connsiteX26" fmla="*/ 3929571 w 4852864"/>
              <a:gd name="connsiteY26" fmla="*/ 218143 h 4221158"/>
              <a:gd name="connsiteX27" fmla="*/ 4782339 w 4852864"/>
              <a:gd name="connsiteY27" fmla="*/ 1923678 h 4221158"/>
              <a:gd name="connsiteX28" fmla="*/ 4847075 w 4852864"/>
              <a:gd name="connsiteY28" fmla="*/ 2053150 h 4221158"/>
              <a:gd name="connsiteX29" fmla="*/ 4852864 w 4852864"/>
              <a:gd name="connsiteY29" fmla="*/ 2110578 h 4221158"/>
              <a:gd name="connsiteX30" fmla="*/ 4847075 w 4852864"/>
              <a:gd name="connsiteY30" fmla="*/ 2168008 h 4221158"/>
              <a:gd name="connsiteX31" fmla="*/ 4782341 w 4852864"/>
              <a:gd name="connsiteY31" fmla="*/ 2297475 h 4221158"/>
              <a:gd name="connsiteX32" fmla="*/ 3929571 w 4852864"/>
              <a:gd name="connsiteY32" fmla="*/ 4003014 h 4221158"/>
              <a:gd name="connsiteX33" fmla="*/ 3867735 w 4852864"/>
              <a:gd name="connsiteY33" fmla="*/ 4126687 h 4221158"/>
              <a:gd name="connsiteX34" fmla="*/ 3851926 w 4852864"/>
              <a:gd name="connsiteY34" fmla="*/ 4145846 h 4221158"/>
              <a:gd name="connsiteX35" fmla="*/ 3760371 w 4852864"/>
              <a:gd name="connsiteY35" fmla="*/ 4207574 h 4221158"/>
              <a:gd name="connsiteX36" fmla="*/ 3716614 w 4852864"/>
              <a:gd name="connsiteY36" fmla="*/ 4221157 h 4221158"/>
              <a:gd name="connsiteX37" fmla="*/ 3579899 w 4852864"/>
              <a:gd name="connsiteY37" fmla="*/ 4221157 h 4221158"/>
              <a:gd name="connsiteX38" fmla="*/ 1247471 w 4852864"/>
              <a:gd name="connsiteY38" fmla="*/ 4221157 h 4221158"/>
              <a:gd name="connsiteX39" fmla="*/ 1247461 w 4852864"/>
              <a:gd name="connsiteY39" fmla="*/ 4221158 h 4221158"/>
              <a:gd name="connsiteX40" fmla="*/ 1157649 w 4852864"/>
              <a:gd name="connsiteY40" fmla="*/ 4221158 h 4221158"/>
              <a:gd name="connsiteX41" fmla="*/ 1144506 w 4852864"/>
              <a:gd name="connsiteY41" fmla="*/ 4219833 h 4221158"/>
              <a:gd name="connsiteX42" fmla="*/ 998886 w 4852864"/>
              <a:gd name="connsiteY42" fmla="*/ 4141323 h 4221158"/>
              <a:gd name="connsiteX43" fmla="*/ 988052 w 4852864"/>
              <a:gd name="connsiteY43" fmla="*/ 4128193 h 4221158"/>
              <a:gd name="connsiteX44" fmla="*/ 920013 w 4852864"/>
              <a:gd name="connsiteY44" fmla="*/ 3992115 h 4221158"/>
              <a:gd name="connsiteX45" fmla="*/ 920013 w 4852864"/>
              <a:gd name="connsiteY45" fmla="*/ 3992114 h 4221158"/>
              <a:gd name="connsiteX46" fmla="*/ 76043 w 4852864"/>
              <a:gd name="connsiteY46" fmla="*/ 2304175 h 4221158"/>
              <a:gd name="connsiteX47" fmla="*/ 5240 w 4852864"/>
              <a:gd name="connsiteY47" fmla="*/ 2162570 h 4221158"/>
              <a:gd name="connsiteX48" fmla="*/ 0 w 4852864"/>
              <a:gd name="connsiteY48" fmla="*/ 2110578 h 4221158"/>
              <a:gd name="connsiteX49" fmla="*/ 5240 w 4852864"/>
              <a:gd name="connsiteY49" fmla="*/ 2058588 h 4221158"/>
              <a:gd name="connsiteX50" fmla="*/ 76045 w 4852864"/>
              <a:gd name="connsiteY50" fmla="*/ 1916978 h 4221158"/>
              <a:gd name="connsiteX51" fmla="*/ 909541 w 4852864"/>
              <a:gd name="connsiteY51" fmla="*/ 249988 h 4221158"/>
              <a:gd name="connsiteX52" fmla="*/ 906618 w 4852864"/>
              <a:gd name="connsiteY52" fmla="*/ 278980 h 4221158"/>
              <a:gd name="connsiteX53" fmla="*/ 906618 w 4852864"/>
              <a:gd name="connsiteY53" fmla="*/ 278980 h 4221158"/>
              <a:gd name="connsiteX54" fmla="*/ 909541 w 4852864"/>
              <a:gd name="connsiteY54" fmla="*/ 249989 h 4221158"/>
              <a:gd name="connsiteX55" fmla="*/ 1001023 w 4852864"/>
              <a:gd name="connsiteY55" fmla="*/ 67024 h 4221158"/>
              <a:gd name="connsiteX56" fmla="*/ 1033608 w 4852864"/>
              <a:gd name="connsiteY56" fmla="*/ 40139 h 4221158"/>
              <a:gd name="connsiteX57" fmla="*/ 1082535 w 4852864"/>
              <a:gd name="connsiteY57" fmla="*/ 13583 h 4221158"/>
              <a:gd name="connsiteX58" fmla="*/ 1126292 w 4852864"/>
              <a:gd name="connsiteY58" fmla="*/ 0 h 4221158"/>
              <a:gd name="connsiteX59" fmla="*/ 1263008 w 4852864"/>
              <a:gd name="connsiteY59" fmla="*/ 0 h 4221158"/>
              <a:gd name="connsiteX60" fmla="*/ 1306765 w 4852864"/>
              <a:gd name="connsiteY60" fmla="*/ 13583 h 4221158"/>
              <a:gd name="connsiteX61" fmla="*/ 1469732 w 4852864"/>
              <a:gd name="connsiteY61" fmla="*/ 193328 h 4221158"/>
              <a:gd name="connsiteX62" fmla="*/ 1482682 w 4852864"/>
              <a:gd name="connsiteY62" fmla="*/ 278980 h 4221158"/>
              <a:gd name="connsiteX63" fmla="*/ 1482682 w 4852864"/>
              <a:gd name="connsiteY63" fmla="*/ 278980 h 4221158"/>
              <a:gd name="connsiteX64" fmla="*/ 1306765 w 4852864"/>
              <a:gd name="connsiteY64" fmla="*/ 13583 h 4221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4852864" h="4221158">
                <a:moveTo>
                  <a:pt x="1202555" y="3649620"/>
                </a:moveTo>
                <a:cubicBezTo>
                  <a:pt x="1043479" y="3649620"/>
                  <a:pt x="914523" y="3778576"/>
                  <a:pt x="914523" y="3937652"/>
                </a:cubicBezTo>
                <a:lnTo>
                  <a:pt x="914523" y="3937653"/>
                </a:lnTo>
                <a:lnTo>
                  <a:pt x="920375" y="3879605"/>
                </a:lnTo>
                <a:cubicBezTo>
                  <a:pt x="947233" y="3748353"/>
                  <a:pt x="1063363" y="3649621"/>
                  <a:pt x="1202555" y="3649621"/>
                </a:cubicBezTo>
                <a:cubicBezTo>
                  <a:pt x="1341746" y="3649621"/>
                  <a:pt x="1457877" y="3748353"/>
                  <a:pt x="1484735" y="3879605"/>
                </a:cubicBezTo>
                <a:lnTo>
                  <a:pt x="1490587" y="3937653"/>
                </a:lnTo>
                <a:lnTo>
                  <a:pt x="1490587" y="3937652"/>
                </a:lnTo>
                <a:cubicBezTo>
                  <a:pt x="1490587" y="3778576"/>
                  <a:pt x="1361631" y="3649620"/>
                  <a:pt x="1202555" y="3649620"/>
                </a:cubicBezTo>
                <a:close/>
                <a:moveTo>
                  <a:pt x="1263008" y="0"/>
                </a:moveTo>
                <a:lnTo>
                  <a:pt x="3579899" y="0"/>
                </a:lnTo>
                <a:lnTo>
                  <a:pt x="3536141" y="13583"/>
                </a:lnTo>
                <a:cubicBezTo>
                  <a:pt x="3432762" y="57308"/>
                  <a:pt x="3360224" y="159673"/>
                  <a:pt x="3360224" y="278980"/>
                </a:cubicBezTo>
                <a:lnTo>
                  <a:pt x="3360224" y="278980"/>
                </a:lnTo>
                <a:lnTo>
                  <a:pt x="3373174" y="193328"/>
                </a:lnTo>
                <a:cubicBezTo>
                  <a:pt x="3398421" y="112156"/>
                  <a:pt x="3458607" y="46377"/>
                  <a:pt x="3536141" y="13583"/>
                </a:cubicBezTo>
                <a:lnTo>
                  <a:pt x="3579899" y="0"/>
                </a:lnTo>
                <a:lnTo>
                  <a:pt x="3716614" y="0"/>
                </a:lnTo>
                <a:lnTo>
                  <a:pt x="3760371" y="13583"/>
                </a:lnTo>
                <a:cubicBezTo>
                  <a:pt x="3794831" y="28158"/>
                  <a:pt x="3825864" y="49249"/>
                  <a:pt x="3851926" y="75310"/>
                </a:cubicBezTo>
                <a:lnTo>
                  <a:pt x="3867734" y="94469"/>
                </a:lnTo>
                <a:lnTo>
                  <a:pt x="3929571" y="218143"/>
                </a:lnTo>
                <a:lnTo>
                  <a:pt x="3930436" y="220931"/>
                </a:lnTo>
                <a:lnTo>
                  <a:pt x="3936288" y="278980"/>
                </a:lnTo>
                <a:lnTo>
                  <a:pt x="3936288" y="278980"/>
                </a:lnTo>
                <a:cubicBezTo>
                  <a:pt x="3936288" y="259095"/>
                  <a:pt x="3934273" y="239682"/>
                  <a:pt x="3930436" y="220931"/>
                </a:cubicBezTo>
                <a:lnTo>
                  <a:pt x="3929571" y="218143"/>
                </a:lnTo>
                <a:lnTo>
                  <a:pt x="4782339" y="1923678"/>
                </a:lnTo>
                <a:lnTo>
                  <a:pt x="4847075" y="2053150"/>
                </a:lnTo>
                <a:lnTo>
                  <a:pt x="4852864" y="2110578"/>
                </a:lnTo>
                <a:lnTo>
                  <a:pt x="4847075" y="2168008"/>
                </a:lnTo>
                <a:lnTo>
                  <a:pt x="4782341" y="2297475"/>
                </a:lnTo>
                <a:lnTo>
                  <a:pt x="3929571" y="4003014"/>
                </a:lnTo>
                <a:lnTo>
                  <a:pt x="3867735" y="4126687"/>
                </a:lnTo>
                <a:lnTo>
                  <a:pt x="3851926" y="4145846"/>
                </a:lnTo>
                <a:cubicBezTo>
                  <a:pt x="3825864" y="4171908"/>
                  <a:pt x="3794831" y="4192999"/>
                  <a:pt x="3760371" y="4207574"/>
                </a:cubicBezTo>
                <a:lnTo>
                  <a:pt x="3716614" y="4221157"/>
                </a:lnTo>
                <a:lnTo>
                  <a:pt x="3579899" y="4221157"/>
                </a:lnTo>
                <a:lnTo>
                  <a:pt x="1247471" y="4221157"/>
                </a:lnTo>
                <a:lnTo>
                  <a:pt x="1247461" y="4221158"/>
                </a:lnTo>
                <a:lnTo>
                  <a:pt x="1157649" y="4221158"/>
                </a:lnTo>
                <a:lnTo>
                  <a:pt x="1144506" y="4219833"/>
                </a:lnTo>
                <a:cubicBezTo>
                  <a:pt x="1088256" y="4208323"/>
                  <a:pt x="1037978" y="4180415"/>
                  <a:pt x="998886" y="4141323"/>
                </a:cubicBezTo>
                <a:lnTo>
                  <a:pt x="988052" y="4128193"/>
                </a:lnTo>
                <a:lnTo>
                  <a:pt x="920013" y="3992115"/>
                </a:lnTo>
                <a:lnTo>
                  <a:pt x="920013" y="3992114"/>
                </a:lnTo>
                <a:lnTo>
                  <a:pt x="76043" y="2304175"/>
                </a:lnTo>
                <a:lnTo>
                  <a:pt x="5240" y="2162570"/>
                </a:lnTo>
                <a:lnTo>
                  <a:pt x="0" y="2110578"/>
                </a:lnTo>
                <a:lnTo>
                  <a:pt x="5240" y="2058588"/>
                </a:lnTo>
                <a:lnTo>
                  <a:pt x="76045" y="1916978"/>
                </a:lnTo>
                <a:lnTo>
                  <a:pt x="909541" y="249988"/>
                </a:lnTo>
                <a:lnTo>
                  <a:pt x="906618" y="278980"/>
                </a:lnTo>
                <a:lnTo>
                  <a:pt x="906618" y="278980"/>
                </a:lnTo>
                <a:lnTo>
                  <a:pt x="909541" y="249989"/>
                </a:lnTo>
                <a:lnTo>
                  <a:pt x="1001023" y="67024"/>
                </a:lnTo>
                <a:lnTo>
                  <a:pt x="1033608" y="40139"/>
                </a:lnTo>
                <a:cubicBezTo>
                  <a:pt x="1048932" y="29787"/>
                  <a:pt x="1065305" y="20870"/>
                  <a:pt x="1082535" y="13583"/>
                </a:cubicBezTo>
                <a:lnTo>
                  <a:pt x="1126292" y="0"/>
                </a:lnTo>
                <a:lnTo>
                  <a:pt x="1263008" y="0"/>
                </a:lnTo>
                <a:lnTo>
                  <a:pt x="1306765" y="13583"/>
                </a:lnTo>
                <a:cubicBezTo>
                  <a:pt x="1384299" y="46377"/>
                  <a:pt x="1444485" y="112156"/>
                  <a:pt x="1469732" y="193328"/>
                </a:cubicBezTo>
                <a:lnTo>
                  <a:pt x="1482682" y="278980"/>
                </a:lnTo>
                <a:lnTo>
                  <a:pt x="1482682" y="278980"/>
                </a:lnTo>
                <a:cubicBezTo>
                  <a:pt x="1482682" y="159673"/>
                  <a:pt x="1410144" y="57308"/>
                  <a:pt x="1306765" y="13583"/>
                </a:cubicBezTo>
                <a:close/>
              </a:path>
            </a:pathLst>
          </a:custGeom>
          <a:solidFill>
            <a:schemeClr val="accent3">
              <a:lumMod val="65000"/>
              <a:alpha val="5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</a:pPr>
            <a:endParaRPr kumimoji="0" lang="zh-CN" altLang="en-US" sz="17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  <a:ea typeface="宋体" panose="02010600030101010101" pitchFamily="2" charset="-122"/>
            </a:endParaRPr>
          </a:p>
        </p:txBody>
      </p:sp>
      <p:sp>
        <p:nvSpPr>
          <p:cNvPr id="20" name="任意多边形 19"/>
          <p:cNvSpPr/>
          <p:nvPr/>
        </p:nvSpPr>
        <p:spPr bwMode="auto">
          <a:xfrm flipV="1">
            <a:off x="9880029" y="-541738"/>
            <a:ext cx="1245620" cy="1083476"/>
          </a:xfrm>
          <a:custGeom>
            <a:avLst/>
            <a:gdLst>
              <a:gd name="connsiteX0" fmla="*/ 1202555 w 4852864"/>
              <a:gd name="connsiteY0" fmla="*/ 3649620 h 4221158"/>
              <a:gd name="connsiteX1" fmla="*/ 914523 w 4852864"/>
              <a:gd name="connsiteY1" fmla="*/ 3937652 h 4221158"/>
              <a:gd name="connsiteX2" fmla="*/ 914523 w 4852864"/>
              <a:gd name="connsiteY2" fmla="*/ 3937653 h 4221158"/>
              <a:gd name="connsiteX3" fmla="*/ 920375 w 4852864"/>
              <a:gd name="connsiteY3" fmla="*/ 3879605 h 4221158"/>
              <a:gd name="connsiteX4" fmla="*/ 1202555 w 4852864"/>
              <a:gd name="connsiteY4" fmla="*/ 3649621 h 4221158"/>
              <a:gd name="connsiteX5" fmla="*/ 1484735 w 4852864"/>
              <a:gd name="connsiteY5" fmla="*/ 3879605 h 4221158"/>
              <a:gd name="connsiteX6" fmla="*/ 1490587 w 4852864"/>
              <a:gd name="connsiteY6" fmla="*/ 3937653 h 4221158"/>
              <a:gd name="connsiteX7" fmla="*/ 1490587 w 4852864"/>
              <a:gd name="connsiteY7" fmla="*/ 3937652 h 4221158"/>
              <a:gd name="connsiteX8" fmla="*/ 1202555 w 4852864"/>
              <a:gd name="connsiteY8" fmla="*/ 3649620 h 4221158"/>
              <a:gd name="connsiteX9" fmla="*/ 1263008 w 4852864"/>
              <a:gd name="connsiteY9" fmla="*/ 0 h 4221158"/>
              <a:gd name="connsiteX10" fmla="*/ 3579899 w 4852864"/>
              <a:gd name="connsiteY10" fmla="*/ 0 h 4221158"/>
              <a:gd name="connsiteX11" fmla="*/ 3536141 w 4852864"/>
              <a:gd name="connsiteY11" fmla="*/ 13583 h 4221158"/>
              <a:gd name="connsiteX12" fmla="*/ 3360224 w 4852864"/>
              <a:gd name="connsiteY12" fmla="*/ 278980 h 4221158"/>
              <a:gd name="connsiteX13" fmla="*/ 3360224 w 4852864"/>
              <a:gd name="connsiteY13" fmla="*/ 278980 h 4221158"/>
              <a:gd name="connsiteX14" fmla="*/ 3373174 w 4852864"/>
              <a:gd name="connsiteY14" fmla="*/ 193328 h 4221158"/>
              <a:gd name="connsiteX15" fmla="*/ 3536141 w 4852864"/>
              <a:gd name="connsiteY15" fmla="*/ 13583 h 4221158"/>
              <a:gd name="connsiteX16" fmla="*/ 3579899 w 4852864"/>
              <a:gd name="connsiteY16" fmla="*/ 0 h 4221158"/>
              <a:gd name="connsiteX17" fmla="*/ 3716614 w 4852864"/>
              <a:gd name="connsiteY17" fmla="*/ 0 h 4221158"/>
              <a:gd name="connsiteX18" fmla="*/ 3760371 w 4852864"/>
              <a:gd name="connsiteY18" fmla="*/ 13583 h 4221158"/>
              <a:gd name="connsiteX19" fmla="*/ 3851926 w 4852864"/>
              <a:gd name="connsiteY19" fmla="*/ 75310 h 4221158"/>
              <a:gd name="connsiteX20" fmla="*/ 3867734 w 4852864"/>
              <a:gd name="connsiteY20" fmla="*/ 94469 h 4221158"/>
              <a:gd name="connsiteX21" fmla="*/ 3929571 w 4852864"/>
              <a:gd name="connsiteY21" fmla="*/ 218143 h 4221158"/>
              <a:gd name="connsiteX22" fmla="*/ 3930436 w 4852864"/>
              <a:gd name="connsiteY22" fmla="*/ 220931 h 4221158"/>
              <a:gd name="connsiteX23" fmla="*/ 3936288 w 4852864"/>
              <a:gd name="connsiteY23" fmla="*/ 278980 h 4221158"/>
              <a:gd name="connsiteX24" fmla="*/ 3936288 w 4852864"/>
              <a:gd name="connsiteY24" fmla="*/ 278980 h 4221158"/>
              <a:gd name="connsiteX25" fmla="*/ 3930436 w 4852864"/>
              <a:gd name="connsiteY25" fmla="*/ 220931 h 4221158"/>
              <a:gd name="connsiteX26" fmla="*/ 3929571 w 4852864"/>
              <a:gd name="connsiteY26" fmla="*/ 218143 h 4221158"/>
              <a:gd name="connsiteX27" fmla="*/ 4782339 w 4852864"/>
              <a:gd name="connsiteY27" fmla="*/ 1923678 h 4221158"/>
              <a:gd name="connsiteX28" fmla="*/ 4847075 w 4852864"/>
              <a:gd name="connsiteY28" fmla="*/ 2053150 h 4221158"/>
              <a:gd name="connsiteX29" fmla="*/ 4852864 w 4852864"/>
              <a:gd name="connsiteY29" fmla="*/ 2110578 h 4221158"/>
              <a:gd name="connsiteX30" fmla="*/ 4847075 w 4852864"/>
              <a:gd name="connsiteY30" fmla="*/ 2168008 h 4221158"/>
              <a:gd name="connsiteX31" fmla="*/ 4782341 w 4852864"/>
              <a:gd name="connsiteY31" fmla="*/ 2297475 h 4221158"/>
              <a:gd name="connsiteX32" fmla="*/ 3929571 w 4852864"/>
              <a:gd name="connsiteY32" fmla="*/ 4003014 h 4221158"/>
              <a:gd name="connsiteX33" fmla="*/ 3867735 w 4852864"/>
              <a:gd name="connsiteY33" fmla="*/ 4126687 h 4221158"/>
              <a:gd name="connsiteX34" fmla="*/ 3851926 w 4852864"/>
              <a:gd name="connsiteY34" fmla="*/ 4145846 h 4221158"/>
              <a:gd name="connsiteX35" fmla="*/ 3760371 w 4852864"/>
              <a:gd name="connsiteY35" fmla="*/ 4207574 h 4221158"/>
              <a:gd name="connsiteX36" fmla="*/ 3716614 w 4852864"/>
              <a:gd name="connsiteY36" fmla="*/ 4221157 h 4221158"/>
              <a:gd name="connsiteX37" fmla="*/ 3579899 w 4852864"/>
              <a:gd name="connsiteY37" fmla="*/ 4221157 h 4221158"/>
              <a:gd name="connsiteX38" fmla="*/ 1247471 w 4852864"/>
              <a:gd name="connsiteY38" fmla="*/ 4221157 h 4221158"/>
              <a:gd name="connsiteX39" fmla="*/ 1247461 w 4852864"/>
              <a:gd name="connsiteY39" fmla="*/ 4221158 h 4221158"/>
              <a:gd name="connsiteX40" fmla="*/ 1157649 w 4852864"/>
              <a:gd name="connsiteY40" fmla="*/ 4221158 h 4221158"/>
              <a:gd name="connsiteX41" fmla="*/ 1144506 w 4852864"/>
              <a:gd name="connsiteY41" fmla="*/ 4219833 h 4221158"/>
              <a:gd name="connsiteX42" fmla="*/ 998886 w 4852864"/>
              <a:gd name="connsiteY42" fmla="*/ 4141323 h 4221158"/>
              <a:gd name="connsiteX43" fmla="*/ 988052 w 4852864"/>
              <a:gd name="connsiteY43" fmla="*/ 4128193 h 4221158"/>
              <a:gd name="connsiteX44" fmla="*/ 920013 w 4852864"/>
              <a:gd name="connsiteY44" fmla="*/ 3992115 h 4221158"/>
              <a:gd name="connsiteX45" fmla="*/ 920013 w 4852864"/>
              <a:gd name="connsiteY45" fmla="*/ 3992114 h 4221158"/>
              <a:gd name="connsiteX46" fmla="*/ 76043 w 4852864"/>
              <a:gd name="connsiteY46" fmla="*/ 2304175 h 4221158"/>
              <a:gd name="connsiteX47" fmla="*/ 5240 w 4852864"/>
              <a:gd name="connsiteY47" fmla="*/ 2162570 h 4221158"/>
              <a:gd name="connsiteX48" fmla="*/ 0 w 4852864"/>
              <a:gd name="connsiteY48" fmla="*/ 2110578 h 4221158"/>
              <a:gd name="connsiteX49" fmla="*/ 5240 w 4852864"/>
              <a:gd name="connsiteY49" fmla="*/ 2058588 h 4221158"/>
              <a:gd name="connsiteX50" fmla="*/ 76045 w 4852864"/>
              <a:gd name="connsiteY50" fmla="*/ 1916978 h 4221158"/>
              <a:gd name="connsiteX51" fmla="*/ 909541 w 4852864"/>
              <a:gd name="connsiteY51" fmla="*/ 249988 h 4221158"/>
              <a:gd name="connsiteX52" fmla="*/ 906618 w 4852864"/>
              <a:gd name="connsiteY52" fmla="*/ 278980 h 4221158"/>
              <a:gd name="connsiteX53" fmla="*/ 906618 w 4852864"/>
              <a:gd name="connsiteY53" fmla="*/ 278980 h 4221158"/>
              <a:gd name="connsiteX54" fmla="*/ 909541 w 4852864"/>
              <a:gd name="connsiteY54" fmla="*/ 249989 h 4221158"/>
              <a:gd name="connsiteX55" fmla="*/ 1001023 w 4852864"/>
              <a:gd name="connsiteY55" fmla="*/ 67024 h 4221158"/>
              <a:gd name="connsiteX56" fmla="*/ 1033608 w 4852864"/>
              <a:gd name="connsiteY56" fmla="*/ 40139 h 4221158"/>
              <a:gd name="connsiteX57" fmla="*/ 1082535 w 4852864"/>
              <a:gd name="connsiteY57" fmla="*/ 13583 h 4221158"/>
              <a:gd name="connsiteX58" fmla="*/ 1126292 w 4852864"/>
              <a:gd name="connsiteY58" fmla="*/ 0 h 4221158"/>
              <a:gd name="connsiteX59" fmla="*/ 1263008 w 4852864"/>
              <a:gd name="connsiteY59" fmla="*/ 0 h 4221158"/>
              <a:gd name="connsiteX60" fmla="*/ 1306765 w 4852864"/>
              <a:gd name="connsiteY60" fmla="*/ 13583 h 4221158"/>
              <a:gd name="connsiteX61" fmla="*/ 1469732 w 4852864"/>
              <a:gd name="connsiteY61" fmla="*/ 193328 h 4221158"/>
              <a:gd name="connsiteX62" fmla="*/ 1482682 w 4852864"/>
              <a:gd name="connsiteY62" fmla="*/ 278980 h 4221158"/>
              <a:gd name="connsiteX63" fmla="*/ 1482682 w 4852864"/>
              <a:gd name="connsiteY63" fmla="*/ 278980 h 4221158"/>
              <a:gd name="connsiteX64" fmla="*/ 1306765 w 4852864"/>
              <a:gd name="connsiteY64" fmla="*/ 13583 h 4221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4852864" h="4221158">
                <a:moveTo>
                  <a:pt x="1202555" y="3649620"/>
                </a:moveTo>
                <a:cubicBezTo>
                  <a:pt x="1043479" y="3649620"/>
                  <a:pt x="914523" y="3778576"/>
                  <a:pt x="914523" y="3937652"/>
                </a:cubicBezTo>
                <a:lnTo>
                  <a:pt x="914523" y="3937653"/>
                </a:lnTo>
                <a:lnTo>
                  <a:pt x="920375" y="3879605"/>
                </a:lnTo>
                <a:cubicBezTo>
                  <a:pt x="947233" y="3748353"/>
                  <a:pt x="1063363" y="3649621"/>
                  <a:pt x="1202555" y="3649621"/>
                </a:cubicBezTo>
                <a:cubicBezTo>
                  <a:pt x="1341746" y="3649621"/>
                  <a:pt x="1457877" y="3748353"/>
                  <a:pt x="1484735" y="3879605"/>
                </a:cubicBezTo>
                <a:lnTo>
                  <a:pt x="1490587" y="3937653"/>
                </a:lnTo>
                <a:lnTo>
                  <a:pt x="1490587" y="3937652"/>
                </a:lnTo>
                <a:cubicBezTo>
                  <a:pt x="1490587" y="3778576"/>
                  <a:pt x="1361631" y="3649620"/>
                  <a:pt x="1202555" y="3649620"/>
                </a:cubicBezTo>
                <a:close/>
                <a:moveTo>
                  <a:pt x="1263008" y="0"/>
                </a:moveTo>
                <a:lnTo>
                  <a:pt x="3579899" y="0"/>
                </a:lnTo>
                <a:lnTo>
                  <a:pt x="3536141" y="13583"/>
                </a:lnTo>
                <a:cubicBezTo>
                  <a:pt x="3432762" y="57308"/>
                  <a:pt x="3360224" y="159673"/>
                  <a:pt x="3360224" y="278980"/>
                </a:cubicBezTo>
                <a:lnTo>
                  <a:pt x="3360224" y="278980"/>
                </a:lnTo>
                <a:lnTo>
                  <a:pt x="3373174" y="193328"/>
                </a:lnTo>
                <a:cubicBezTo>
                  <a:pt x="3398421" y="112156"/>
                  <a:pt x="3458607" y="46377"/>
                  <a:pt x="3536141" y="13583"/>
                </a:cubicBezTo>
                <a:lnTo>
                  <a:pt x="3579899" y="0"/>
                </a:lnTo>
                <a:lnTo>
                  <a:pt x="3716614" y="0"/>
                </a:lnTo>
                <a:lnTo>
                  <a:pt x="3760371" y="13583"/>
                </a:lnTo>
                <a:cubicBezTo>
                  <a:pt x="3794831" y="28158"/>
                  <a:pt x="3825864" y="49249"/>
                  <a:pt x="3851926" y="75310"/>
                </a:cubicBezTo>
                <a:lnTo>
                  <a:pt x="3867734" y="94469"/>
                </a:lnTo>
                <a:lnTo>
                  <a:pt x="3929571" y="218143"/>
                </a:lnTo>
                <a:lnTo>
                  <a:pt x="3930436" y="220931"/>
                </a:lnTo>
                <a:lnTo>
                  <a:pt x="3936288" y="278980"/>
                </a:lnTo>
                <a:lnTo>
                  <a:pt x="3936288" y="278980"/>
                </a:lnTo>
                <a:cubicBezTo>
                  <a:pt x="3936288" y="259095"/>
                  <a:pt x="3934273" y="239682"/>
                  <a:pt x="3930436" y="220931"/>
                </a:cubicBezTo>
                <a:lnTo>
                  <a:pt x="3929571" y="218143"/>
                </a:lnTo>
                <a:lnTo>
                  <a:pt x="4782339" y="1923678"/>
                </a:lnTo>
                <a:lnTo>
                  <a:pt x="4847075" y="2053150"/>
                </a:lnTo>
                <a:lnTo>
                  <a:pt x="4852864" y="2110578"/>
                </a:lnTo>
                <a:lnTo>
                  <a:pt x="4847075" y="2168008"/>
                </a:lnTo>
                <a:lnTo>
                  <a:pt x="4782341" y="2297475"/>
                </a:lnTo>
                <a:lnTo>
                  <a:pt x="3929571" y="4003014"/>
                </a:lnTo>
                <a:lnTo>
                  <a:pt x="3867735" y="4126687"/>
                </a:lnTo>
                <a:lnTo>
                  <a:pt x="3851926" y="4145846"/>
                </a:lnTo>
                <a:cubicBezTo>
                  <a:pt x="3825864" y="4171908"/>
                  <a:pt x="3794831" y="4192999"/>
                  <a:pt x="3760371" y="4207574"/>
                </a:cubicBezTo>
                <a:lnTo>
                  <a:pt x="3716614" y="4221157"/>
                </a:lnTo>
                <a:lnTo>
                  <a:pt x="3579899" y="4221157"/>
                </a:lnTo>
                <a:lnTo>
                  <a:pt x="1247471" y="4221157"/>
                </a:lnTo>
                <a:lnTo>
                  <a:pt x="1247461" y="4221158"/>
                </a:lnTo>
                <a:lnTo>
                  <a:pt x="1157649" y="4221158"/>
                </a:lnTo>
                <a:lnTo>
                  <a:pt x="1144506" y="4219833"/>
                </a:lnTo>
                <a:cubicBezTo>
                  <a:pt x="1088256" y="4208323"/>
                  <a:pt x="1037978" y="4180415"/>
                  <a:pt x="998886" y="4141323"/>
                </a:cubicBezTo>
                <a:lnTo>
                  <a:pt x="988052" y="4128193"/>
                </a:lnTo>
                <a:lnTo>
                  <a:pt x="920013" y="3992115"/>
                </a:lnTo>
                <a:lnTo>
                  <a:pt x="920013" y="3992114"/>
                </a:lnTo>
                <a:lnTo>
                  <a:pt x="76043" y="2304175"/>
                </a:lnTo>
                <a:lnTo>
                  <a:pt x="5240" y="2162570"/>
                </a:lnTo>
                <a:lnTo>
                  <a:pt x="0" y="2110578"/>
                </a:lnTo>
                <a:lnTo>
                  <a:pt x="5240" y="2058588"/>
                </a:lnTo>
                <a:lnTo>
                  <a:pt x="76045" y="1916978"/>
                </a:lnTo>
                <a:lnTo>
                  <a:pt x="909541" y="249988"/>
                </a:lnTo>
                <a:lnTo>
                  <a:pt x="906618" y="278980"/>
                </a:lnTo>
                <a:lnTo>
                  <a:pt x="906618" y="278980"/>
                </a:lnTo>
                <a:lnTo>
                  <a:pt x="909541" y="249989"/>
                </a:lnTo>
                <a:lnTo>
                  <a:pt x="1001023" y="67024"/>
                </a:lnTo>
                <a:lnTo>
                  <a:pt x="1033608" y="40139"/>
                </a:lnTo>
                <a:cubicBezTo>
                  <a:pt x="1048932" y="29787"/>
                  <a:pt x="1065305" y="20870"/>
                  <a:pt x="1082535" y="13583"/>
                </a:cubicBezTo>
                <a:lnTo>
                  <a:pt x="1126292" y="0"/>
                </a:lnTo>
                <a:lnTo>
                  <a:pt x="1263008" y="0"/>
                </a:lnTo>
                <a:lnTo>
                  <a:pt x="1306765" y="13583"/>
                </a:lnTo>
                <a:cubicBezTo>
                  <a:pt x="1384299" y="46377"/>
                  <a:pt x="1444485" y="112156"/>
                  <a:pt x="1469732" y="193328"/>
                </a:cubicBezTo>
                <a:lnTo>
                  <a:pt x="1482682" y="278980"/>
                </a:lnTo>
                <a:lnTo>
                  <a:pt x="1482682" y="278980"/>
                </a:lnTo>
                <a:cubicBezTo>
                  <a:pt x="1482682" y="159673"/>
                  <a:pt x="1410144" y="57308"/>
                  <a:pt x="1306765" y="13583"/>
                </a:cubicBezTo>
                <a:close/>
              </a:path>
            </a:pathLst>
          </a:custGeom>
          <a:solidFill>
            <a:schemeClr val="accent3">
              <a:lumMod val="65000"/>
              <a:alpha val="5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</a:pPr>
            <a:endParaRPr kumimoji="0" lang="zh-CN" altLang="en-US" sz="17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6"/>
          <p:cNvSpPr txBox="1">
            <a:spLocks noChangeArrowheads="1"/>
          </p:cNvSpPr>
          <p:nvPr/>
        </p:nvSpPr>
        <p:spPr bwMode="auto">
          <a:xfrm>
            <a:off x="731838" y="1630272"/>
            <a:ext cx="6121449" cy="7155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Lorem ipsum dolor sit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amet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,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consectetur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adipiscing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elit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.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Donec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luctus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nibh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sit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amet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sem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vulputate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venenatis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bibendum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orci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pulvinar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. Lorem ipsum dolor sit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amet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,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consectetur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adipiscing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elit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.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Donec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luctus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nibh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sit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amet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sem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vulputate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venenatis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bibendum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orci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pulvinar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. </a:t>
            </a:r>
            <a:endParaRPr lang="en-US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1" name="文本框 10"/>
          <p:cNvSpPr txBox="1">
            <a:spLocks noChangeArrowheads="1"/>
          </p:cNvSpPr>
          <p:nvPr/>
        </p:nvSpPr>
        <p:spPr bwMode="auto">
          <a:xfrm>
            <a:off x="731838" y="2531121"/>
            <a:ext cx="6121449" cy="6903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Lorem ipsum dolor sit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amet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,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consectetur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adipiscing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elit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.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Donec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luctus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nibh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sit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amet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sem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vulputate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venenatis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bibendum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orci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pulvinar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. Lorem ipsum dolor sit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amet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,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consectetur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adipiscing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elit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.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Donec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luctus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nibh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sit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amet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sem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vulputate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venenatis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bibendum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orci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pulvinar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. </a:t>
            </a:r>
            <a:endParaRPr lang="en-US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2" name="文本框 11"/>
          <p:cNvSpPr txBox="1">
            <a:spLocks noChangeArrowheads="1"/>
          </p:cNvSpPr>
          <p:nvPr/>
        </p:nvSpPr>
        <p:spPr bwMode="auto">
          <a:xfrm>
            <a:off x="731838" y="3406706"/>
            <a:ext cx="6121449" cy="6903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Lorem ipsum dolor sit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amet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,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consectetur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adipiscing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elit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.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Donec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luctus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nibh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sit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amet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sem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vulputate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venenatis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bibendum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orci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pulvinar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. Lorem ipsum dolor sit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amet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,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consectetur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adipiscing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elit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.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Donec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luctus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nibh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sit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amet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sem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vulputate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venenatis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bibendum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orci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pulvinar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. </a:t>
            </a:r>
            <a:endParaRPr lang="en-US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3" name="文本框 12"/>
          <p:cNvSpPr txBox="1">
            <a:spLocks noChangeArrowheads="1"/>
          </p:cNvSpPr>
          <p:nvPr/>
        </p:nvSpPr>
        <p:spPr bwMode="auto">
          <a:xfrm>
            <a:off x="731838" y="4282292"/>
            <a:ext cx="6121449" cy="6903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Lorem ipsum dolor sit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amet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,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consectetur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adipiscing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elit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.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Donec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luctus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nibh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sit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amet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sem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vulputate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venenatis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bibendum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orci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pulvinar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. Lorem ipsum dolor sit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amet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,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consectetur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adipiscing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elit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.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Donec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luctus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nibh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sit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amet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sem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vulputate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venenatis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bibendum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orci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pulvinar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. </a:t>
            </a:r>
            <a:endParaRPr lang="en-US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4" name="文本占位符 1"/>
          <p:cNvSpPr txBox="1"/>
          <p:nvPr/>
        </p:nvSpPr>
        <p:spPr bwMode="auto">
          <a:xfrm>
            <a:off x="657195" y="491002"/>
            <a:ext cx="4022398" cy="4706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144" tIns="45072" rIns="90144" bIns="45072" numCol="1" anchor="t" anchorCtr="0" compatLnSpc="1"/>
          <a:lstStyle>
            <a:defPPr>
              <a:defRPr lang="zh-CN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buNone/>
              <a:defRPr sz="13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点击添加章节标题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0" y="527213"/>
            <a:ext cx="657195" cy="398226"/>
            <a:chOff x="0" y="527213"/>
            <a:chExt cx="657195" cy="398226"/>
          </a:xfrm>
        </p:grpSpPr>
        <p:sp>
          <p:nvSpPr>
            <p:cNvPr id="16" name="矩形 15"/>
            <p:cNvSpPr/>
            <p:nvPr/>
          </p:nvSpPr>
          <p:spPr bwMode="auto">
            <a:xfrm>
              <a:off x="0" y="527213"/>
              <a:ext cx="590997" cy="398226"/>
            </a:xfrm>
            <a:prstGeom prst="rect">
              <a:avLst/>
            </a:prstGeom>
            <a:solidFill>
              <a:schemeClr val="accent4">
                <a:lumMod val="65000"/>
                <a:lumOff val="3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90204" pitchFamily="34" charset="0"/>
                <a:buNone/>
              </a:pPr>
              <a:endParaRPr kumimoji="0" lang="zh-CN" altLang="en-US" sz="17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7" name="矩形 16"/>
            <p:cNvSpPr/>
            <p:nvPr/>
          </p:nvSpPr>
          <p:spPr bwMode="auto">
            <a:xfrm>
              <a:off x="611476" y="527213"/>
              <a:ext cx="45719" cy="398226"/>
            </a:xfrm>
            <a:prstGeom prst="rect">
              <a:avLst/>
            </a:prstGeom>
            <a:solidFill>
              <a:schemeClr val="accent4">
                <a:lumMod val="65000"/>
                <a:lumOff val="3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90204" pitchFamily="34" charset="0"/>
                <a:buNone/>
              </a:pPr>
              <a:endParaRPr kumimoji="0" lang="zh-CN" altLang="en-US" sz="17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18" name="任意多边形 17"/>
          <p:cNvSpPr/>
          <p:nvPr/>
        </p:nvSpPr>
        <p:spPr bwMode="auto">
          <a:xfrm flipV="1">
            <a:off x="8424037" y="516575"/>
            <a:ext cx="3112176" cy="2707058"/>
          </a:xfrm>
          <a:custGeom>
            <a:avLst/>
            <a:gdLst>
              <a:gd name="connsiteX0" fmla="*/ 1202555 w 4852864"/>
              <a:gd name="connsiteY0" fmla="*/ 3649620 h 4221158"/>
              <a:gd name="connsiteX1" fmla="*/ 914523 w 4852864"/>
              <a:gd name="connsiteY1" fmla="*/ 3937652 h 4221158"/>
              <a:gd name="connsiteX2" fmla="*/ 914523 w 4852864"/>
              <a:gd name="connsiteY2" fmla="*/ 3937653 h 4221158"/>
              <a:gd name="connsiteX3" fmla="*/ 920375 w 4852864"/>
              <a:gd name="connsiteY3" fmla="*/ 3879605 h 4221158"/>
              <a:gd name="connsiteX4" fmla="*/ 1202555 w 4852864"/>
              <a:gd name="connsiteY4" fmla="*/ 3649621 h 4221158"/>
              <a:gd name="connsiteX5" fmla="*/ 1484735 w 4852864"/>
              <a:gd name="connsiteY5" fmla="*/ 3879605 h 4221158"/>
              <a:gd name="connsiteX6" fmla="*/ 1490587 w 4852864"/>
              <a:gd name="connsiteY6" fmla="*/ 3937653 h 4221158"/>
              <a:gd name="connsiteX7" fmla="*/ 1490587 w 4852864"/>
              <a:gd name="connsiteY7" fmla="*/ 3937652 h 4221158"/>
              <a:gd name="connsiteX8" fmla="*/ 1202555 w 4852864"/>
              <a:gd name="connsiteY8" fmla="*/ 3649620 h 4221158"/>
              <a:gd name="connsiteX9" fmla="*/ 1263008 w 4852864"/>
              <a:gd name="connsiteY9" fmla="*/ 0 h 4221158"/>
              <a:gd name="connsiteX10" fmla="*/ 3579899 w 4852864"/>
              <a:gd name="connsiteY10" fmla="*/ 0 h 4221158"/>
              <a:gd name="connsiteX11" fmla="*/ 3536141 w 4852864"/>
              <a:gd name="connsiteY11" fmla="*/ 13583 h 4221158"/>
              <a:gd name="connsiteX12" fmla="*/ 3360224 w 4852864"/>
              <a:gd name="connsiteY12" fmla="*/ 278980 h 4221158"/>
              <a:gd name="connsiteX13" fmla="*/ 3360224 w 4852864"/>
              <a:gd name="connsiteY13" fmla="*/ 278980 h 4221158"/>
              <a:gd name="connsiteX14" fmla="*/ 3373174 w 4852864"/>
              <a:gd name="connsiteY14" fmla="*/ 193328 h 4221158"/>
              <a:gd name="connsiteX15" fmla="*/ 3536141 w 4852864"/>
              <a:gd name="connsiteY15" fmla="*/ 13583 h 4221158"/>
              <a:gd name="connsiteX16" fmla="*/ 3579899 w 4852864"/>
              <a:gd name="connsiteY16" fmla="*/ 0 h 4221158"/>
              <a:gd name="connsiteX17" fmla="*/ 3716614 w 4852864"/>
              <a:gd name="connsiteY17" fmla="*/ 0 h 4221158"/>
              <a:gd name="connsiteX18" fmla="*/ 3760371 w 4852864"/>
              <a:gd name="connsiteY18" fmla="*/ 13583 h 4221158"/>
              <a:gd name="connsiteX19" fmla="*/ 3851926 w 4852864"/>
              <a:gd name="connsiteY19" fmla="*/ 75310 h 4221158"/>
              <a:gd name="connsiteX20" fmla="*/ 3867734 w 4852864"/>
              <a:gd name="connsiteY20" fmla="*/ 94469 h 4221158"/>
              <a:gd name="connsiteX21" fmla="*/ 3929571 w 4852864"/>
              <a:gd name="connsiteY21" fmla="*/ 218143 h 4221158"/>
              <a:gd name="connsiteX22" fmla="*/ 3930436 w 4852864"/>
              <a:gd name="connsiteY22" fmla="*/ 220931 h 4221158"/>
              <a:gd name="connsiteX23" fmla="*/ 3936288 w 4852864"/>
              <a:gd name="connsiteY23" fmla="*/ 278980 h 4221158"/>
              <a:gd name="connsiteX24" fmla="*/ 3936288 w 4852864"/>
              <a:gd name="connsiteY24" fmla="*/ 278980 h 4221158"/>
              <a:gd name="connsiteX25" fmla="*/ 3930436 w 4852864"/>
              <a:gd name="connsiteY25" fmla="*/ 220931 h 4221158"/>
              <a:gd name="connsiteX26" fmla="*/ 3929571 w 4852864"/>
              <a:gd name="connsiteY26" fmla="*/ 218143 h 4221158"/>
              <a:gd name="connsiteX27" fmla="*/ 4782339 w 4852864"/>
              <a:gd name="connsiteY27" fmla="*/ 1923678 h 4221158"/>
              <a:gd name="connsiteX28" fmla="*/ 4847075 w 4852864"/>
              <a:gd name="connsiteY28" fmla="*/ 2053150 h 4221158"/>
              <a:gd name="connsiteX29" fmla="*/ 4852864 w 4852864"/>
              <a:gd name="connsiteY29" fmla="*/ 2110578 h 4221158"/>
              <a:gd name="connsiteX30" fmla="*/ 4847075 w 4852864"/>
              <a:gd name="connsiteY30" fmla="*/ 2168008 h 4221158"/>
              <a:gd name="connsiteX31" fmla="*/ 4782341 w 4852864"/>
              <a:gd name="connsiteY31" fmla="*/ 2297475 h 4221158"/>
              <a:gd name="connsiteX32" fmla="*/ 3929571 w 4852864"/>
              <a:gd name="connsiteY32" fmla="*/ 4003014 h 4221158"/>
              <a:gd name="connsiteX33" fmla="*/ 3867735 w 4852864"/>
              <a:gd name="connsiteY33" fmla="*/ 4126687 h 4221158"/>
              <a:gd name="connsiteX34" fmla="*/ 3851926 w 4852864"/>
              <a:gd name="connsiteY34" fmla="*/ 4145846 h 4221158"/>
              <a:gd name="connsiteX35" fmla="*/ 3760371 w 4852864"/>
              <a:gd name="connsiteY35" fmla="*/ 4207574 h 4221158"/>
              <a:gd name="connsiteX36" fmla="*/ 3716614 w 4852864"/>
              <a:gd name="connsiteY36" fmla="*/ 4221157 h 4221158"/>
              <a:gd name="connsiteX37" fmla="*/ 3579899 w 4852864"/>
              <a:gd name="connsiteY37" fmla="*/ 4221157 h 4221158"/>
              <a:gd name="connsiteX38" fmla="*/ 1247471 w 4852864"/>
              <a:gd name="connsiteY38" fmla="*/ 4221157 h 4221158"/>
              <a:gd name="connsiteX39" fmla="*/ 1247461 w 4852864"/>
              <a:gd name="connsiteY39" fmla="*/ 4221158 h 4221158"/>
              <a:gd name="connsiteX40" fmla="*/ 1157649 w 4852864"/>
              <a:gd name="connsiteY40" fmla="*/ 4221158 h 4221158"/>
              <a:gd name="connsiteX41" fmla="*/ 1144506 w 4852864"/>
              <a:gd name="connsiteY41" fmla="*/ 4219833 h 4221158"/>
              <a:gd name="connsiteX42" fmla="*/ 998886 w 4852864"/>
              <a:gd name="connsiteY42" fmla="*/ 4141323 h 4221158"/>
              <a:gd name="connsiteX43" fmla="*/ 988052 w 4852864"/>
              <a:gd name="connsiteY43" fmla="*/ 4128193 h 4221158"/>
              <a:gd name="connsiteX44" fmla="*/ 920013 w 4852864"/>
              <a:gd name="connsiteY44" fmla="*/ 3992115 h 4221158"/>
              <a:gd name="connsiteX45" fmla="*/ 920013 w 4852864"/>
              <a:gd name="connsiteY45" fmla="*/ 3992114 h 4221158"/>
              <a:gd name="connsiteX46" fmla="*/ 76043 w 4852864"/>
              <a:gd name="connsiteY46" fmla="*/ 2304175 h 4221158"/>
              <a:gd name="connsiteX47" fmla="*/ 5240 w 4852864"/>
              <a:gd name="connsiteY47" fmla="*/ 2162570 h 4221158"/>
              <a:gd name="connsiteX48" fmla="*/ 0 w 4852864"/>
              <a:gd name="connsiteY48" fmla="*/ 2110578 h 4221158"/>
              <a:gd name="connsiteX49" fmla="*/ 5240 w 4852864"/>
              <a:gd name="connsiteY49" fmla="*/ 2058588 h 4221158"/>
              <a:gd name="connsiteX50" fmla="*/ 76045 w 4852864"/>
              <a:gd name="connsiteY50" fmla="*/ 1916978 h 4221158"/>
              <a:gd name="connsiteX51" fmla="*/ 909541 w 4852864"/>
              <a:gd name="connsiteY51" fmla="*/ 249988 h 4221158"/>
              <a:gd name="connsiteX52" fmla="*/ 906618 w 4852864"/>
              <a:gd name="connsiteY52" fmla="*/ 278980 h 4221158"/>
              <a:gd name="connsiteX53" fmla="*/ 906618 w 4852864"/>
              <a:gd name="connsiteY53" fmla="*/ 278980 h 4221158"/>
              <a:gd name="connsiteX54" fmla="*/ 909541 w 4852864"/>
              <a:gd name="connsiteY54" fmla="*/ 249989 h 4221158"/>
              <a:gd name="connsiteX55" fmla="*/ 1001023 w 4852864"/>
              <a:gd name="connsiteY55" fmla="*/ 67024 h 4221158"/>
              <a:gd name="connsiteX56" fmla="*/ 1033608 w 4852864"/>
              <a:gd name="connsiteY56" fmla="*/ 40139 h 4221158"/>
              <a:gd name="connsiteX57" fmla="*/ 1082535 w 4852864"/>
              <a:gd name="connsiteY57" fmla="*/ 13583 h 4221158"/>
              <a:gd name="connsiteX58" fmla="*/ 1126292 w 4852864"/>
              <a:gd name="connsiteY58" fmla="*/ 0 h 4221158"/>
              <a:gd name="connsiteX59" fmla="*/ 1263008 w 4852864"/>
              <a:gd name="connsiteY59" fmla="*/ 0 h 4221158"/>
              <a:gd name="connsiteX60" fmla="*/ 1306765 w 4852864"/>
              <a:gd name="connsiteY60" fmla="*/ 13583 h 4221158"/>
              <a:gd name="connsiteX61" fmla="*/ 1469732 w 4852864"/>
              <a:gd name="connsiteY61" fmla="*/ 193328 h 4221158"/>
              <a:gd name="connsiteX62" fmla="*/ 1482682 w 4852864"/>
              <a:gd name="connsiteY62" fmla="*/ 278980 h 4221158"/>
              <a:gd name="connsiteX63" fmla="*/ 1482682 w 4852864"/>
              <a:gd name="connsiteY63" fmla="*/ 278980 h 4221158"/>
              <a:gd name="connsiteX64" fmla="*/ 1306765 w 4852864"/>
              <a:gd name="connsiteY64" fmla="*/ 13583 h 4221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4852864" h="4221158">
                <a:moveTo>
                  <a:pt x="1202555" y="3649620"/>
                </a:moveTo>
                <a:cubicBezTo>
                  <a:pt x="1043479" y="3649620"/>
                  <a:pt x="914523" y="3778576"/>
                  <a:pt x="914523" y="3937652"/>
                </a:cubicBezTo>
                <a:lnTo>
                  <a:pt x="914523" y="3937653"/>
                </a:lnTo>
                <a:lnTo>
                  <a:pt x="920375" y="3879605"/>
                </a:lnTo>
                <a:cubicBezTo>
                  <a:pt x="947233" y="3748353"/>
                  <a:pt x="1063363" y="3649621"/>
                  <a:pt x="1202555" y="3649621"/>
                </a:cubicBezTo>
                <a:cubicBezTo>
                  <a:pt x="1341746" y="3649621"/>
                  <a:pt x="1457877" y="3748353"/>
                  <a:pt x="1484735" y="3879605"/>
                </a:cubicBezTo>
                <a:lnTo>
                  <a:pt x="1490587" y="3937653"/>
                </a:lnTo>
                <a:lnTo>
                  <a:pt x="1490587" y="3937652"/>
                </a:lnTo>
                <a:cubicBezTo>
                  <a:pt x="1490587" y="3778576"/>
                  <a:pt x="1361631" y="3649620"/>
                  <a:pt x="1202555" y="3649620"/>
                </a:cubicBezTo>
                <a:close/>
                <a:moveTo>
                  <a:pt x="1263008" y="0"/>
                </a:moveTo>
                <a:lnTo>
                  <a:pt x="3579899" y="0"/>
                </a:lnTo>
                <a:lnTo>
                  <a:pt x="3536141" y="13583"/>
                </a:lnTo>
                <a:cubicBezTo>
                  <a:pt x="3432762" y="57308"/>
                  <a:pt x="3360224" y="159673"/>
                  <a:pt x="3360224" y="278980"/>
                </a:cubicBezTo>
                <a:lnTo>
                  <a:pt x="3360224" y="278980"/>
                </a:lnTo>
                <a:lnTo>
                  <a:pt x="3373174" y="193328"/>
                </a:lnTo>
                <a:cubicBezTo>
                  <a:pt x="3398421" y="112156"/>
                  <a:pt x="3458607" y="46377"/>
                  <a:pt x="3536141" y="13583"/>
                </a:cubicBezTo>
                <a:lnTo>
                  <a:pt x="3579899" y="0"/>
                </a:lnTo>
                <a:lnTo>
                  <a:pt x="3716614" y="0"/>
                </a:lnTo>
                <a:lnTo>
                  <a:pt x="3760371" y="13583"/>
                </a:lnTo>
                <a:cubicBezTo>
                  <a:pt x="3794831" y="28158"/>
                  <a:pt x="3825864" y="49249"/>
                  <a:pt x="3851926" y="75310"/>
                </a:cubicBezTo>
                <a:lnTo>
                  <a:pt x="3867734" y="94469"/>
                </a:lnTo>
                <a:lnTo>
                  <a:pt x="3929571" y="218143"/>
                </a:lnTo>
                <a:lnTo>
                  <a:pt x="3930436" y="220931"/>
                </a:lnTo>
                <a:lnTo>
                  <a:pt x="3936288" y="278980"/>
                </a:lnTo>
                <a:lnTo>
                  <a:pt x="3936288" y="278980"/>
                </a:lnTo>
                <a:cubicBezTo>
                  <a:pt x="3936288" y="259095"/>
                  <a:pt x="3934273" y="239682"/>
                  <a:pt x="3930436" y="220931"/>
                </a:cubicBezTo>
                <a:lnTo>
                  <a:pt x="3929571" y="218143"/>
                </a:lnTo>
                <a:lnTo>
                  <a:pt x="4782339" y="1923678"/>
                </a:lnTo>
                <a:lnTo>
                  <a:pt x="4847075" y="2053150"/>
                </a:lnTo>
                <a:lnTo>
                  <a:pt x="4852864" y="2110578"/>
                </a:lnTo>
                <a:lnTo>
                  <a:pt x="4847075" y="2168008"/>
                </a:lnTo>
                <a:lnTo>
                  <a:pt x="4782341" y="2297475"/>
                </a:lnTo>
                <a:lnTo>
                  <a:pt x="3929571" y="4003014"/>
                </a:lnTo>
                <a:lnTo>
                  <a:pt x="3867735" y="4126687"/>
                </a:lnTo>
                <a:lnTo>
                  <a:pt x="3851926" y="4145846"/>
                </a:lnTo>
                <a:cubicBezTo>
                  <a:pt x="3825864" y="4171908"/>
                  <a:pt x="3794831" y="4192999"/>
                  <a:pt x="3760371" y="4207574"/>
                </a:cubicBezTo>
                <a:lnTo>
                  <a:pt x="3716614" y="4221157"/>
                </a:lnTo>
                <a:lnTo>
                  <a:pt x="3579899" y="4221157"/>
                </a:lnTo>
                <a:lnTo>
                  <a:pt x="1247471" y="4221157"/>
                </a:lnTo>
                <a:lnTo>
                  <a:pt x="1247461" y="4221158"/>
                </a:lnTo>
                <a:lnTo>
                  <a:pt x="1157649" y="4221158"/>
                </a:lnTo>
                <a:lnTo>
                  <a:pt x="1144506" y="4219833"/>
                </a:lnTo>
                <a:cubicBezTo>
                  <a:pt x="1088256" y="4208323"/>
                  <a:pt x="1037978" y="4180415"/>
                  <a:pt x="998886" y="4141323"/>
                </a:cubicBezTo>
                <a:lnTo>
                  <a:pt x="988052" y="4128193"/>
                </a:lnTo>
                <a:lnTo>
                  <a:pt x="920013" y="3992115"/>
                </a:lnTo>
                <a:lnTo>
                  <a:pt x="920013" y="3992114"/>
                </a:lnTo>
                <a:lnTo>
                  <a:pt x="76043" y="2304175"/>
                </a:lnTo>
                <a:lnTo>
                  <a:pt x="5240" y="2162570"/>
                </a:lnTo>
                <a:lnTo>
                  <a:pt x="0" y="2110578"/>
                </a:lnTo>
                <a:lnTo>
                  <a:pt x="5240" y="2058588"/>
                </a:lnTo>
                <a:lnTo>
                  <a:pt x="76045" y="1916978"/>
                </a:lnTo>
                <a:lnTo>
                  <a:pt x="909541" y="249988"/>
                </a:lnTo>
                <a:lnTo>
                  <a:pt x="906618" y="278980"/>
                </a:lnTo>
                <a:lnTo>
                  <a:pt x="906618" y="278980"/>
                </a:lnTo>
                <a:lnTo>
                  <a:pt x="909541" y="249989"/>
                </a:lnTo>
                <a:lnTo>
                  <a:pt x="1001023" y="67024"/>
                </a:lnTo>
                <a:lnTo>
                  <a:pt x="1033608" y="40139"/>
                </a:lnTo>
                <a:cubicBezTo>
                  <a:pt x="1048932" y="29787"/>
                  <a:pt x="1065305" y="20870"/>
                  <a:pt x="1082535" y="13583"/>
                </a:cubicBezTo>
                <a:lnTo>
                  <a:pt x="1126292" y="0"/>
                </a:lnTo>
                <a:lnTo>
                  <a:pt x="1263008" y="0"/>
                </a:lnTo>
                <a:lnTo>
                  <a:pt x="1306765" y="13583"/>
                </a:lnTo>
                <a:cubicBezTo>
                  <a:pt x="1384299" y="46377"/>
                  <a:pt x="1444485" y="112156"/>
                  <a:pt x="1469732" y="193328"/>
                </a:cubicBezTo>
                <a:lnTo>
                  <a:pt x="1482682" y="278980"/>
                </a:lnTo>
                <a:lnTo>
                  <a:pt x="1482682" y="278980"/>
                </a:lnTo>
                <a:cubicBezTo>
                  <a:pt x="1482682" y="159673"/>
                  <a:pt x="1410144" y="57308"/>
                  <a:pt x="1306765" y="13583"/>
                </a:cubicBezTo>
                <a:close/>
              </a:path>
            </a:pathLst>
          </a:custGeom>
          <a:solidFill>
            <a:schemeClr val="accent3">
              <a:lumMod val="65000"/>
              <a:alpha val="5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</a:pPr>
            <a:endParaRPr kumimoji="0" lang="zh-CN" altLang="en-US" sz="17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  <a:ea typeface="宋体" panose="02010600030101010101" pitchFamily="2" charset="-122"/>
            </a:endParaRPr>
          </a:p>
        </p:txBody>
      </p:sp>
      <p:sp>
        <p:nvSpPr>
          <p:cNvPr id="19" name="任意多边形 18"/>
          <p:cNvSpPr/>
          <p:nvPr/>
        </p:nvSpPr>
        <p:spPr bwMode="auto">
          <a:xfrm flipV="1">
            <a:off x="7238496" y="2345853"/>
            <a:ext cx="3112176" cy="2707058"/>
          </a:xfrm>
          <a:custGeom>
            <a:avLst/>
            <a:gdLst>
              <a:gd name="connsiteX0" fmla="*/ 1202555 w 4852864"/>
              <a:gd name="connsiteY0" fmla="*/ 3649620 h 4221158"/>
              <a:gd name="connsiteX1" fmla="*/ 914523 w 4852864"/>
              <a:gd name="connsiteY1" fmla="*/ 3937652 h 4221158"/>
              <a:gd name="connsiteX2" fmla="*/ 914523 w 4852864"/>
              <a:gd name="connsiteY2" fmla="*/ 3937653 h 4221158"/>
              <a:gd name="connsiteX3" fmla="*/ 920375 w 4852864"/>
              <a:gd name="connsiteY3" fmla="*/ 3879605 h 4221158"/>
              <a:gd name="connsiteX4" fmla="*/ 1202555 w 4852864"/>
              <a:gd name="connsiteY4" fmla="*/ 3649621 h 4221158"/>
              <a:gd name="connsiteX5" fmla="*/ 1484735 w 4852864"/>
              <a:gd name="connsiteY5" fmla="*/ 3879605 h 4221158"/>
              <a:gd name="connsiteX6" fmla="*/ 1490587 w 4852864"/>
              <a:gd name="connsiteY6" fmla="*/ 3937653 h 4221158"/>
              <a:gd name="connsiteX7" fmla="*/ 1490587 w 4852864"/>
              <a:gd name="connsiteY7" fmla="*/ 3937652 h 4221158"/>
              <a:gd name="connsiteX8" fmla="*/ 1202555 w 4852864"/>
              <a:gd name="connsiteY8" fmla="*/ 3649620 h 4221158"/>
              <a:gd name="connsiteX9" fmla="*/ 1263008 w 4852864"/>
              <a:gd name="connsiteY9" fmla="*/ 0 h 4221158"/>
              <a:gd name="connsiteX10" fmla="*/ 3579899 w 4852864"/>
              <a:gd name="connsiteY10" fmla="*/ 0 h 4221158"/>
              <a:gd name="connsiteX11" fmla="*/ 3536141 w 4852864"/>
              <a:gd name="connsiteY11" fmla="*/ 13583 h 4221158"/>
              <a:gd name="connsiteX12" fmla="*/ 3360224 w 4852864"/>
              <a:gd name="connsiteY12" fmla="*/ 278980 h 4221158"/>
              <a:gd name="connsiteX13" fmla="*/ 3360224 w 4852864"/>
              <a:gd name="connsiteY13" fmla="*/ 278980 h 4221158"/>
              <a:gd name="connsiteX14" fmla="*/ 3373174 w 4852864"/>
              <a:gd name="connsiteY14" fmla="*/ 193328 h 4221158"/>
              <a:gd name="connsiteX15" fmla="*/ 3536141 w 4852864"/>
              <a:gd name="connsiteY15" fmla="*/ 13583 h 4221158"/>
              <a:gd name="connsiteX16" fmla="*/ 3579899 w 4852864"/>
              <a:gd name="connsiteY16" fmla="*/ 0 h 4221158"/>
              <a:gd name="connsiteX17" fmla="*/ 3716614 w 4852864"/>
              <a:gd name="connsiteY17" fmla="*/ 0 h 4221158"/>
              <a:gd name="connsiteX18" fmla="*/ 3760371 w 4852864"/>
              <a:gd name="connsiteY18" fmla="*/ 13583 h 4221158"/>
              <a:gd name="connsiteX19" fmla="*/ 3851926 w 4852864"/>
              <a:gd name="connsiteY19" fmla="*/ 75310 h 4221158"/>
              <a:gd name="connsiteX20" fmla="*/ 3867734 w 4852864"/>
              <a:gd name="connsiteY20" fmla="*/ 94469 h 4221158"/>
              <a:gd name="connsiteX21" fmla="*/ 3929571 w 4852864"/>
              <a:gd name="connsiteY21" fmla="*/ 218143 h 4221158"/>
              <a:gd name="connsiteX22" fmla="*/ 3930436 w 4852864"/>
              <a:gd name="connsiteY22" fmla="*/ 220931 h 4221158"/>
              <a:gd name="connsiteX23" fmla="*/ 3936288 w 4852864"/>
              <a:gd name="connsiteY23" fmla="*/ 278980 h 4221158"/>
              <a:gd name="connsiteX24" fmla="*/ 3936288 w 4852864"/>
              <a:gd name="connsiteY24" fmla="*/ 278980 h 4221158"/>
              <a:gd name="connsiteX25" fmla="*/ 3930436 w 4852864"/>
              <a:gd name="connsiteY25" fmla="*/ 220931 h 4221158"/>
              <a:gd name="connsiteX26" fmla="*/ 3929571 w 4852864"/>
              <a:gd name="connsiteY26" fmla="*/ 218143 h 4221158"/>
              <a:gd name="connsiteX27" fmla="*/ 4782339 w 4852864"/>
              <a:gd name="connsiteY27" fmla="*/ 1923678 h 4221158"/>
              <a:gd name="connsiteX28" fmla="*/ 4847075 w 4852864"/>
              <a:gd name="connsiteY28" fmla="*/ 2053150 h 4221158"/>
              <a:gd name="connsiteX29" fmla="*/ 4852864 w 4852864"/>
              <a:gd name="connsiteY29" fmla="*/ 2110578 h 4221158"/>
              <a:gd name="connsiteX30" fmla="*/ 4847075 w 4852864"/>
              <a:gd name="connsiteY30" fmla="*/ 2168008 h 4221158"/>
              <a:gd name="connsiteX31" fmla="*/ 4782341 w 4852864"/>
              <a:gd name="connsiteY31" fmla="*/ 2297475 h 4221158"/>
              <a:gd name="connsiteX32" fmla="*/ 3929571 w 4852864"/>
              <a:gd name="connsiteY32" fmla="*/ 4003014 h 4221158"/>
              <a:gd name="connsiteX33" fmla="*/ 3867735 w 4852864"/>
              <a:gd name="connsiteY33" fmla="*/ 4126687 h 4221158"/>
              <a:gd name="connsiteX34" fmla="*/ 3851926 w 4852864"/>
              <a:gd name="connsiteY34" fmla="*/ 4145846 h 4221158"/>
              <a:gd name="connsiteX35" fmla="*/ 3760371 w 4852864"/>
              <a:gd name="connsiteY35" fmla="*/ 4207574 h 4221158"/>
              <a:gd name="connsiteX36" fmla="*/ 3716614 w 4852864"/>
              <a:gd name="connsiteY36" fmla="*/ 4221157 h 4221158"/>
              <a:gd name="connsiteX37" fmla="*/ 3579899 w 4852864"/>
              <a:gd name="connsiteY37" fmla="*/ 4221157 h 4221158"/>
              <a:gd name="connsiteX38" fmla="*/ 1247471 w 4852864"/>
              <a:gd name="connsiteY38" fmla="*/ 4221157 h 4221158"/>
              <a:gd name="connsiteX39" fmla="*/ 1247461 w 4852864"/>
              <a:gd name="connsiteY39" fmla="*/ 4221158 h 4221158"/>
              <a:gd name="connsiteX40" fmla="*/ 1157649 w 4852864"/>
              <a:gd name="connsiteY40" fmla="*/ 4221158 h 4221158"/>
              <a:gd name="connsiteX41" fmla="*/ 1144506 w 4852864"/>
              <a:gd name="connsiteY41" fmla="*/ 4219833 h 4221158"/>
              <a:gd name="connsiteX42" fmla="*/ 998886 w 4852864"/>
              <a:gd name="connsiteY42" fmla="*/ 4141323 h 4221158"/>
              <a:gd name="connsiteX43" fmla="*/ 988052 w 4852864"/>
              <a:gd name="connsiteY43" fmla="*/ 4128193 h 4221158"/>
              <a:gd name="connsiteX44" fmla="*/ 920013 w 4852864"/>
              <a:gd name="connsiteY44" fmla="*/ 3992115 h 4221158"/>
              <a:gd name="connsiteX45" fmla="*/ 920013 w 4852864"/>
              <a:gd name="connsiteY45" fmla="*/ 3992114 h 4221158"/>
              <a:gd name="connsiteX46" fmla="*/ 76043 w 4852864"/>
              <a:gd name="connsiteY46" fmla="*/ 2304175 h 4221158"/>
              <a:gd name="connsiteX47" fmla="*/ 5240 w 4852864"/>
              <a:gd name="connsiteY47" fmla="*/ 2162570 h 4221158"/>
              <a:gd name="connsiteX48" fmla="*/ 0 w 4852864"/>
              <a:gd name="connsiteY48" fmla="*/ 2110578 h 4221158"/>
              <a:gd name="connsiteX49" fmla="*/ 5240 w 4852864"/>
              <a:gd name="connsiteY49" fmla="*/ 2058588 h 4221158"/>
              <a:gd name="connsiteX50" fmla="*/ 76045 w 4852864"/>
              <a:gd name="connsiteY50" fmla="*/ 1916978 h 4221158"/>
              <a:gd name="connsiteX51" fmla="*/ 909541 w 4852864"/>
              <a:gd name="connsiteY51" fmla="*/ 249988 h 4221158"/>
              <a:gd name="connsiteX52" fmla="*/ 906618 w 4852864"/>
              <a:gd name="connsiteY52" fmla="*/ 278980 h 4221158"/>
              <a:gd name="connsiteX53" fmla="*/ 906618 w 4852864"/>
              <a:gd name="connsiteY53" fmla="*/ 278980 h 4221158"/>
              <a:gd name="connsiteX54" fmla="*/ 909541 w 4852864"/>
              <a:gd name="connsiteY54" fmla="*/ 249989 h 4221158"/>
              <a:gd name="connsiteX55" fmla="*/ 1001023 w 4852864"/>
              <a:gd name="connsiteY55" fmla="*/ 67024 h 4221158"/>
              <a:gd name="connsiteX56" fmla="*/ 1033608 w 4852864"/>
              <a:gd name="connsiteY56" fmla="*/ 40139 h 4221158"/>
              <a:gd name="connsiteX57" fmla="*/ 1082535 w 4852864"/>
              <a:gd name="connsiteY57" fmla="*/ 13583 h 4221158"/>
              <a:gd name="connsiteX58" fmla="*/ 1126292 w 4852864"/>
              <a:gd name="connsiteY58" fmla="*/ 0 h 4221158"/>
              <a:gd name="connsiteX59" fmla="*/ 1263008 w 4852864"/>
              <a:gd name="connsiteY59" fmla="*/ 0 h 4221158"/>
              <a:gd name="connsiteX60" fmla="*/ 1306765 w 4852864"/>
              <a:gd name="connsiteY60" fmla="*/ 13583 h 4221158"/>
              <a:gd name="connsiteX61" fmla="*/ 1469732 w 4852864"/>
              <a:gd name="connsiteY61" fmla="*/ 193328 h 4221158"/>
              <a:gd name="connsiteX62" fmla="*/ 1482682 w 4852864"/>
              <a:gd name="connsiteY62" fmla="*/ 278980 h 4221158"/>
              <a:gd name="connsiteX63" fmla="*/ 1482682 w 4852864"/>
              <a:gd name="connsiteY63" fmla="*/ 278980 h 4221158"/>
              <a:gd name="connsiteX64" fmla="*/ 1306765 w 4852864"/>
              <a:gd name="connsiteY64" fmla="*/ 13583 h 4221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4852864" h="4221158">
                <a:moveTo>
                  <a:pt x="1202555" y="3649620"/>
                </a:moveTo>
                <a:cubicBezTo>
                  <a:pt x="1043479" y="3649620"/>
                  <a:pt x="914523" y="3778576"/>
                  <a:pt x="914523" y="3937652"/>
                </a:cubicBezTo>
                <a:lnTo>
                  <a:pt x="914523" y="3937653"/>
                </a:lnTo>
                <a:lnTo>
                  <a:pt x="920375" y="3879605"/>
                </a:lnTo>
                <a:cubicBezTo>
                  <a:pt x="947233" y="3748353"/>
                  <a:pt x="1063363" y="3649621"/>
                  <a:pt x="1202555" y="3649621"/>
                </a:cubicBezTo>
                <a:cubicBezTo>
                  <a:pt x="1341746" y="3649621"/>
                  <a:pt x="1457877" y="3748353"/>
                  <a:pt x="1484735" y="3879605"/>
                </a:cubicBezTo>
                <a:lnTo>
                  <a:pt x="1490587" y="3937653"/>
                </a:lnTo>
                <a:lnTo>
                  <a:pt x="1490587" y="3937652"/>
                </a:lnTo>
                <a:cubicBezTo>
                  <a:pt x="1490587" y="3778576"/>
                  <a:pt x="1361631" y="3649620"/>
                  <a:pt x="1202555" y="3649620"/>
                </a:cubicBezTo>
                <a:close/>
                <a:moveTo>
                  <a:pt x="1263008" y="0"/>
                </a:moveTo>
                <a:lnTo>
                  <a:pt x="3579899" y="0"/>
                </a:lnTo>
                <a:lnTo>
                  <a:pt x="3536141" y="13583"/>
                </a:lnTo>
                <a:cubicBezTo>
                  <a:pt x="3432762" y="57308"/>
                  <a:pt x="3360224" y="159673"/>
                  <a:pt x="3360224" y="278980"/>
                </a:cubicBezTo>
                <a:lnTo>
                  <a:pt x="3360224" y="278980"/>
                </a:lnTo>
                <a:lnTo>
                  <a:pt x="3373174" y="193328"/>
                </a:lnTo>
                <a:cubicBezTo>
                  <a:pt x="3398421" y="112156"/>
                  <a:pt x="3458607" y="46377"/>
                  <a:pt x="3536141" y="13583"/>
                </a:cubicBezTo>
                <a:lnTo>
                  <a:pt x="3579899" y="0"/>
                </a:lnTo>
                <a:lnTo>
                  <a:pt x="3716614" y="0"/>
                </a:lnTo>
                <a:lnTo>
                  <a:pt x="3760371" y="13583"/>
                </a:lnTo>
                <a:cubicBezTo>
                  <a:pt x="3794831" y="28158"/>
                  <a:pt x="3825864" y="49249"/>
                  <a:pt x="3851926" y="75310"/>
                </a:cubicBezTo>
                <a:lnTo>
                  <a:pt x="3867734" y="94469"/>
                </a:lnTo>
                <a:lnTo>
                  <a:pt x="3929571" y="218143"/>
                </a:lnTo>
                <a:lnTo>
                  <a:pt x="3930436" y="220931"/>
                </a:lnTo>
                <a:lnTo>
                  <a:pt x="3936288" y="278980"/>
                </a:lnTo>
                <a:lnTo>
                  <a:pt x="3936288" y="278980"/>
                </a:lnTo>
                <a:cubicBezTo>
                  <a:pt x="3936288" y="259095"/>
                  <a:pt x="3934273" y="239682"/>
                  <a:pt x="3930436" y="220931"/>
                </a:cubicBezTo>
                <a:lnTo>
                  <a:pt x="3929571" y="218143"/>
                </a:lnTo>
                <a:lnTo>
                  <a:pt x="4782339" y="1923678"/>
                </a:lnTo>
                <a:lnTo>
                  <a:pt x="4847075" y="2053150"/>
                </a:lnTo>
                <a:lnTo>
                  <a:pt x="4852864" y="2110578"/>
                </a:lnTo>
                <a:lnTo>
                  <a:pt x="4847075" y="2168008"/>
                </a:lnTo>
                <a:lnTo>
                  <a:pt x="4782341" y="2297475"/>
                </a:lnTo>
                <a:lnTo>
                  <a:pt x="3929571" y="4003014"/>
                </a:lnTo>
                <a:lnTo>
                  <a:pt x="3867735" y="4126687"/>
                </a:lnTo>
                <a:lnTo>
                  <a:pt x="3851926" y="4145846"/>
                </a:lnTo>
                <a:cubicBezTo>
                  <a:pt x="3825864" y="4171908"/>
                  <a:pt x="3794831" y="4192999"/>
                  <a:pt x="3760371" y="4207574"/>
                </a:cubicBezTo>
                <a:lnTo>
                  <a:pt x="3716614" y="4221157"/>
                </a:lnTo>
                <a:lnTo>
                  <a:pt x="3579899" y="4221157"/>
                </a:lnTo>
                <a:lnTo>
                  <a:pt x="1247471" y="4221157"/>
                </a:lnTo>
                <a:lnTo>
                  <a:pt x="1247461" y="4221158"/>
                </a:lnTo>
                <a:lnTo>
                  <a:pt x="1157649" y="4221158"/>
                </a:lnTo>
                <a:lnTo>
                  <a:pt x="1144506" y="4219833"/>
                </a:lnTo>
                <a:cubicBezTo>
                  <a:pt x="1088256" y="4208323"/>
                  <a:pt x="1037978" y="4180415"/>
                  <a:pt x="998886" y="4141323"/>
                </a:cubicBezTo>
                <a:lnTo>
                  <a:pt x="988052" y="4128193"/>
                </a:lnTo>
                <a:lnTo>
                  <a:pt x="920013" y="3992115"/>
                </a:lnTo>
                <a:lnTo>
                  <a:pt x="920013" y="3992114"/>
                </a:lnTo>
                <a:lnTo>
                  <a:pt x="76043" y="2304175"/>
                </a:lnTo>
                <a:lnTo>
                  <a:pt x="5240" y="2162570"/>
                </a:lnTo>
                <a:lnTo>
                  <a:pt x="0" y="2110578"/>
                </a:lnTo>
                <a:lnTo>
                  <a:pt x="5240" y="2058588"/>
                </a:lnTo>
                <a:lnTo>
                  <a:pt x="76045" y="1916978"/>
                </a:lnTo>
                <a:lnTo>
                  <a:pt x="909541" y="249988"/>
                </a:lnTo>
                <a:lnTo>
                  <a:pt x="906618" y="278980"/>
                </a:lnTo>
                <a:lnTo>
                  <a:pt x="906618" y="278980"/>
                </a:lnTo>
                <a:lnTo>
                  <a:pt x="909541" y="249989"/>
                </a:lnTo>
                <a:lnTo>
                  <a:pt x="1001023" y="67024"/>
                </a:lnTo>
                <a:lnTo>
                  <a:pt x="1033608" y="40139"/>
                </a:lnTo>
                <a:cubicBezTo>
                  <a:pt x="1048932" y="29787"/>
                  <a:pt x="1065305" y="20870"/>
                  <a:pt x="1082535" y="13583"/>
                </a:cubicBezTo>
                <a:lnTo>
                  <a:pt x="1126292" y="0"/>
                </a:lnTo>
                <a:lnTo>
                  <a:pt x="1263008" y="0"/>
                </a:lnTo>
                <a:lnTo>
                  <a:pt x="1306765" y="13583"/>
                </a:lnTo>
                <a:cubicBezTo>
                  <a:pt x="1384299" y="46377"/>
                  <a:pt x="1444485" y="112156"/>
                  <a:pt x="1469732" y="193328"/>
                </a:cubicBezTo>
                <a:lnTo>
                  <a:pt x="1482682" y="278980"/>
                </a:lnTo>
                <a:lnTo>
                  <a:pt x="1482682" y="278980"/>
                </a:lnTo>
                <a:cubicBezTo>
                  <a:pt x="1482682" y="159673"/>
                  <a:pt x="1410144" y="57308"/>
                  <a:pt x="1306765" y="13583"/>
                </a:cubicBezTo>
                <a:close/>
              </a:path>
            </a:pathLst>
          </a:custGeom>
          <a:solidFill>
            <a:schemeClr val="accent3">
              <a:lumMod val="65000"/>
              <a:alpha val="5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</a:pPr>
            <a:endParaRPr kumimoji="0" lang="zh-CN" altLang="en-US" sz="17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3" b="15633"/>
          <a:stretch>
            <a:fillRect/>
          </a:stretch>
        </p:blipFill>
        <p:spPr>
          <a:xfrm>
            <a:off x="0" y="-69"/>
            <a:ext cx="10687050" cy="6012000"/>
          </a:xfrm>
          <a:prstGeom prst="rect">
            <a:avLst/>
          </a:prstGeom>
          <a:effectLst/>
        </p:spPr>
      </p:pic>
      <p:sp>
        <p:nvSpPr>
          <p:cNvPr id="7" name="任意多边形 6"/>
          <p:cNvSpPr/>
          <p:nvPr/>
        </p:nvSpPr>
        <p:spPr bwMode="auto">
          <a:xfrm>
            <a:off x="2917093" y="895352"/>
            <a:ext cx="4852864" cy="4221158"/>
          </a:xfrm>
          <a:custGeom>
            <a:avLst/>
            <a:gdLst>
              <a:gd name="connsiteX0" fmla="*/ 1202555 w 4852864"/>
              <a:gd name="connsiteY0" fmla="*/ 3649620 h 4221158"/>
              <a:gd name="connsiteX1" fmla="*/ 914523 w 4852864"/>
              <a:gd name="connsiteY1" fmla="*/ 3937652 h 4221158"/>
              <a:gd name="connsiteX2" fmla="*/ 914523 w 4852864"/>
              <a:gd name="connsiteY2" fmla="*/ 3937653 h 4221158"/>
              <a:gd name="connsiteX3" fmla="*/ 920375 w 4852864"/>
              <a:gd name="connsiteY3" fmla="*/ 3879605 h 4221158"/>
              <a:gd name="connsiteX4" fmla="*/ 1202555 w 4852864"/>
              <a:gd name="connsiteY4" fmla="*/ 3649621 h 4221158"/>
              <a:gd name="connsiteX5" fmla="*/ 1484735 w 4852864"/>
              <a:gd name="connsiteY5" fmla="*/ 3879605 h 4221158"/>
              <a:gd name="connsiteX6" fmla="*/ 1490587 w 4852864"/>
              <a:gd name="connsiteY6" fmla="*/ 3937653 h 4221158"/>
              <a:gd name="connsiteX7" fmla="*/ 1490587 w 4852864"/>
              <a:gd name="connsiteY7" fmla="*/ 3937652 h 4221158"/>
              <a:gd name="connsiteX8" fmla="*/ 1202555 w 4852864"/>
              <a:gd name="connsiteY8" fmla="*/ 3649620 h 4221158"/>
              <a:gd name="connsiteX9" fmla="*/ 1263008 w 4852864"/>
              <a:gd name="connsiteY9" fmla="*/ 0 h 4221158"/>
              <a:gd name="connsiteX10" fmla="*/ 3579899 w 4852864"/>
              <a:gd name="connsiteY10" fmla="*/ 0 h 4221158"/>
              <a:gd name="connsiteX11" fmla="*/ 3536141 w 4852864"/>
              <a:gd name="connsiteY11" fmla="*/ 13583 h 4221158"/>
              <a:gd name="connsiteX12" fmla="*/ 3360224 w 4852864"/>
              <a:gd name="connsiteY12" fmla="*/ 278980 h 4221158"/>
              <a:gd name="connsiteX13" fmla="*/ 3360224 w 4852864"/>
              <a:gd name="connsiteY13" fmla="*/ 278980 h 4221158"/>
              <a:gd name="connsiteX14" fmla="*/ 3373174 w 4852864"/>
              <a:gd name="connsiteY14" fmla="*/ 193328 h 4221158"/>
              <a:gd name="connsiteX15" fmla="*/ 3536141 w 4852864"/>
              <a:gd name="connsiteY15" fmla="*/ 13583 h 4221158"/>
              <a:gd name="connsiteX16" fmla="*/ 3579899 w 4852864"/>
              <a:gd name="connsiteY16" fmla="*/ 0 h 4221158"/>
              <a:gd name="connsiteX17" fmla="*/ 3716614 w 4852864"/>
              <a:gd name="connsiteY17" fmla="*/ 0 h 4221158"/>
              <a:gd name="connsiteX18" fmla="*/ 3760371 w 4852864"/>
              <a:gd name="connsiteY18" fmla="*/ 13583 h 4221158"/>
              <a:gd name="connsiteX19" fmla="*/ 3851926 w 4852864"/>
              <a:gd name="connsiteY19" fmla="*/ 75310 h 4221158"/>
              <a:gd name="connsiteX20" fmla="*/ 3867734 w 4852864"/>
              <a:gd name="connsiteY20" fmla="*/ 94469 h 4221158"/>
              <a:gd name="connsiteX21" fmla="*/ 3929571 w 4852864"/>
              <a:gd name="connsiteY21" fmla="*/ 218143 h 4221158"/>
              <a:gd name="connsiteX22" fmla="*/ 3930436 w 4852864"/>
              <a:gd name="connsiteY22" fmla="*/ 220931 h 4221158"/>
              <a:gd name="connsiteX23" fmla="*/ 3936288 w 4852864"/>
              <a:gd name="connsiteY23" fmla="*/ 278980 h 4221158"/>
              <a:gd name="connsiteX24" fmla="*/ 3936288 w 4852864"/>
              <a:gd name="connsiteY24" fmla="*/ 278980 h 4221158"/>
              <a:gd name="connsiteX25" fmla="*/ 3930436 w 4852864"/>
              <a:gd name="connsiteY25" fmla="*/ 220931 h 4221158"/>
              <a:gd name="connsiteX26" fmla="*/ 3929571 w 4852864"/>
              <a:gd name="connsiteY26" fmla="*/ 218143 h 4221158"/>
              <a:gd name="connsiteX27" fmla="*/ 4782339 w 4852864"/>
              <a:gd name="connsiteY27" fmla="*/ 1923678 h 4221158"/>
              <a:gd name="connsiteX28" fmla="*/ 4847075 w 4852864"/>
              <a:gd name="connsiteY28" fmla="*/ 2053150 h 4221158"/>
              <a:gd name="connsiteX29" fmla="*/ 4852864 w 4852864"/>
              <a:gd name="connsiteY29" fmla="*/ 2110578 h 4221158"/>
              <a:gd name="connsiteX30" fmla="*/ 4847075 w 4852864"/>
              <a:gd name="connsiteY30" fmla="*/ 2168008 h 4221158"/>
              <a:gd name="connsiteX31" fmla="*/ 4782341 w 4852864"/>
              <a:gd name="connsiteY31" fmla="*/ 2297475 h 4221158"/>
              <a:gd name="connsiteX32" fmla="*/ 3929571 w 4852864"/>
              <a:gd name="connsiteY32" fmla="*/ 4003014 h 4221158"/>
              <a:gd name="connsiteX33" fmla="*/ 3867735 w 4852864"/>
              <a:gd name="connsiteY33" fmla="*/ 4126687 h 4221158"/>
              <a:gd name="connsiteX34" fmla="*/ 3851926 w 4852864"/>
              <a:gd name="connsiteY34" fmla="*/ 4145846 h 4221158"/>
              <a:gd name="connsiteX35" fmla="*/ 3760371 w 4852864"/>
              <a:gd name="connsiteY35" fmla="*/ 4207574 h 4221158"/>
              <a:gd name="connsiteX36" fmla="*/ 3716614 w 4852864"/>
              <a:gd name="connsiteY36" fmla="*/ 4221157 h 4221158"/>
              <a:gd name="connsiteX37" fmla="*/ 3579899 w 4852864"/>
              <a:gd name="connsiteY37" fmla="*/ 4221157 h 4221158"/>
              <a:gd name="connsiteX38" fmla="*/ 1247471 w 4852864"/>
              <a:gd name="connsiteY38" fmla="*/ 4221157 h 4221158"/>
              <a:gd name="connsiteX39" fmla="*/ 1247461 w 4852864"/>
              <a:gd name="connsiteY39" fmla="*/ 4221158 h 4221158"/>
              <a:gd name="connsiteX40" fmla="*/ 1157649 w 4852864"/>
              <a:gd name="connsiteY40" fmla="*/ 4221158 h 4221158"/>
              <a:gd name="connsiteX41" fmla="*/ 1144506 w 4852864"/>
              <a:gd name="connsiteY41" fmla="*/ 4219833 h 4221158"/>
              <a:gd name="connsiteX42" fmla="*/ 998886 w 4852864"/>
              <a:gd name="connsiteY42" fmla="*/ 4141323 h 4221158"/>
              <a:gd name="connsiteX43" fmla="*/ 988052 w 4852864"/>
              <a:gd name="connsiteY43" fmla="*/ 4128193 h 4221158"/>
              <a:gd name="connsiteX44" fmla="*/ 920013 w 4852864"/>
              <a:gd name="connsiteY44" fmla="*/ 3992115 h 4221158"/>
              <a:gd name="connsiteX45" fmla="*/ 920013 w 4852864"/>
              <a:gd name="connsiteY45" fmla="*/ 3992114 h 4221158"/>
              <a:gd name="connsiteX46" fmla="*/ 76043 w 4852864"/>
              <a:gd name="connsiteY46" fmla="*/ 2304175 h 4221158"/>
              <a:gd name="connsiteX47" fmla="*/ 5240 w 4852864"/>
              <a:gd name="connsiteY47" fmla="*/ 2162570 h 4221158"/>
              <a:gd name="connsiteX48" fmla="*/ 0 w 4852864"/>
              <a:gd name="connsiteY48" fmla="*/ 2110578 h 4221158"/>
              <a:gd name="connsiteX49" fmla="*/ 5240 w 4852864"/>
              <a:gd name="connsiteY49" fmla="*/ 2058588 h 4221158"/>
              <a:gd name="connsiteX50" fmla="*/ 76045 w 4852864"/>
              <a:gd name="connsiteY50" fmla="*/ 1916978 h 4221158"/>
              <a:gd name="connsiteX51" fmla="*/ 909541 w 4852864"/>
              <a:gd name="connsiteY51" fmla="*/ 249988 h 4221158"/>
              <a:gd name="connsiteX52" fmla="*/ 906618 w 4852864"/>
              <a:gd name="connsiteY52" fmla="*/ 278980 h 4221158"/>
              <a:gd name="connsiteX53" fmla="*/ 906618 w 4852864"/>
              <a:gd name="connsiteY53" fmla="*/ 278980 h 4221158"/>
              <a:gd name="connsiteX54" fmla="*/ 909541 w 4852864"/>
              <a:gd name="connsiteY54" fmla="*/ 249989 h 4221158"/>
              <a:gd name="connsiteX55" fmla="*/ 1001023 w 4852864"/>
              <a:gd name="connsiteY55" fmla="*/ 67024 h 4221158"/>
              <a:gd name="connsiteX56" fmla="*/ 1033608 w 4852864"/>
              <a:gd name="connsiteY56" fmla="*/ 40139 h 4221158"/>
              <a:gd name="connsiteX57" fmla="*/ 1082535 w 4852864"/>
              <a:gd name="connsiteY57" fmla="*/ 13583 h 4221158"/>
              <a:gd name="connsiteX58" fmla="*/ 1126292 w 4852864"/>
              <a:gd name="connsiteY58" fmla="*/ 0 h 4221158"/>
              <a:gd name="connsiteX59" fmla="*/ 1263008 w 4852864"/>
              <a:gd name="connsiteY59" fmla="*/ 0 h 4221158"/>
              <a:gd name="connsiteX60" fmla="*/ 1306765 w 4852864"/>
              <a:gd name="connsiteY60" fmla="*/ 13583 h 4221158"/>
              <a:gd name="connsiteX61" fmla="*/ 1469732 w 4852864"/>
              <a:gd name="connsiteY61" fmla="*/ 193328 h 4221158"/>
              <a:gd name="connsiteX62" fmla="*/ 1482682 w 4852864"/>
              <a:gd name="connsiteY62" fmla="*/ 278980 h 4221158"/>
              <a:gd name="connsiteX63" fmla="*/ 1482682 w 4852864"/>
              <a:gd name="connsiteY63" fmla="*/ 278980 h 4221158"/>
              <a:gd name="connsiteX64" fmla="*/ 1306765 w 4852864"/>
              <a:gd name="connsiteY64" fmla="*/ 13583 h 4221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4852864" h="4221158">
                <a:moveTo>
                  <a:pt x="1202555" y="3649620"/>
                </a:moveTo>
                <a:cubicBezTo>
                  <a:pt x="1043479" y="3649620"/>
                  <a:pt x="914523" y="3778576"/>
                  <a:pt x="914523" y="3937652"/>
                </a:cubicBezTo>
                <a:lnTo>
                  <a:pt x="914523" y="3937653"/>
                </a:lnTo>
                <a:lnTo>
                  <a:pt x="920375" y="3879605"/>
                </a:lnTo>
                <a:cubicBezTo>
                  <a:pt x="947233" y="3748353"/>
                  <a:pt x="1063363" y="3649621"/>
                  <a:pt x="1202555" y="3649621"/>
                </a:cubicBezTo>
                <a:cubicBezTo>
                  <a:pt x="1341746" y="3649621"/>
                  <a:pt x="1457877" y="3748353"/>
                  <a:pt x="1484735" y="3879605"/>
                </a:cubicBezTo>
                <a:lnTo>
                  <a:pt x="1490587" y="3937653"/>
                </a:lnTo>
                <a:lnTo>
                  <a:pt x="1490587" y="3937652"/>
                </a:lnTo>
                <a:cubicBezTo>
                  <a:pt x="1490587" y="3778576"/>
                  <a:pt x="1361631" y="3649620"/>
                  <a:pt x="1202555" y="3649620"/>
                </a:cubicBezTo>
                <a:close/>
                <a:moveTo>
                  <a:pt x="1263008" y="0"/>
                </a:moveTo>
                <a:lnTo>
                  <a:pt x="3579899" y="0"/>
                </a:lnTo>
                <a:lnTo>
                  <a:pt x="3536141" y="13583"/>
                </a:lnTo>
                <a:cubicBezTo>
                  <a:pt x="3432762" y="57308"/>
                  <a:pt x="3360224" y="159673"/>
                  <a:pt x="3360224" y="278980"/>
                </a:cubicBezTo>
                <a:lnTo>
                  <a:pt x="3360224" y="278980"/>
                </a:lnTo>
                <a:lnTo>
                  <a:pt x="3373174" y="193328"/>
                </a:lnTo>
                <a:cubicBezTo>
                  <a:pt x="3398421" y="112156"/>
                  <a:pt x="3458607" y="46377"/>
                  <a:pt x="3536141" y="13583"/>
                </a:cubicBezTo>
                <a:lnTo>
                  <a:pt x="3579899" y="0"/>
                </a:lnTo>
                <a:lnTo>
                  <a:pt x="3716614" y="0"/>
                </a:lnTo>
                <a:lnTo>
                  <a:pt x="3760371" y="13583"/>
                </a:lnTo>
                <a:cubicBezTo>
                  <a:pt x="3794831" y="28158"/>
                  <a:pt x="3825864" y="49249"/>
                  <a:pt x="3851926" y="75310"/>
                </a:cubicBezTo>
                <a:lnTo>
                  <a:pt x="3867734" y="94469"/>
                </a:lnTo>
                <a:lnTo>
                  <a:pt x="3929571" y="218143"/>
                </a:lnTo>
                <a:lnTo>
                  <a:pt x="3930436" y="220931"/>
                </a:lnTo>
                <a:lnTo>
                  <a:pt x="3936288" y="278980"/>
                </a:lnTo>
                <a:lnTo>
                  <a:pt x="3936288" y="278980"/>
                </a:lnTo>
                <a:cubicBezTo>
                  <a:pt x="3936288" y="259095"/>
                  <a:pt x="3934273" y="239682"/>
                  <a:pt x="3930436" y="220931"/>
                </a:cubicBezTo>
                <a:lnTo>
                  <a:pt x="3929571" y="218143"/>
                </a:lnTo>
                <a:lnTo>
                  <a:pt x="4782339" y="1923678"/>
                </a:lnTo>
                <a:lnTo>
                  <a:pt x="4847075" y="2053150"/>
                </a:lnTo>
                <a:lnTo>
                  <a:pt x="4852864" y="2110578"/>
                </a:lnTo>
                <a:lnTo>
                  <a:pt x="4847075" y="2168008"/>
                </a:lnTo>
                <a:lnTo>
                  <a:pt x="4782341" y="2297475"/>
                </a:lnTo>
                <a:lnTo>
                  <a:pt x="3929571" y="4003014"/>
                </a:lnTo>
                <a:lnTo>
                  <a:pt x="3867735" y="4126687"/>
                </a:lnTo>
                <a:lnTo>
                  <a:pt x="3851926" y="4145846"/>
                </a:lnTo>
                <a:cubicBezTo>
                  <a:pt x="3825864" y="4171908"/>
                  <a:pt x="3794831" y="4192999"/>
                  <a:pt x="3760371" y="4207574"/>
                </a:cubicBezTo>
                <a:lnTo>
                  <a:pt x="3716614" y="4221157"/>
                </a:lnTo>
                <a:lnTo>
                  <a:pt x="3579899" y="4221157"/>
                </a:lnTo>
                <a:lnTo>
                  <a:pt x="1247471" y="4221157"/>
                </a:lnTo>
                <a:lnTo>
                  <a:pt x="1247461" y="4221158"/>
                </a:lnTo>
                <a:lnTo>
                  <a:pt x="1157649" y="4221158"/>
                </a:lnTo>
                <a:lnTo>
                  <a:pt x="1144506" y="4219833"/>
                </a:lnTo>
                <a:cubicBezTo>
                  <a:pt x="1088256" y="4208323"/>
                  <a:pt x="1037978" y="4180415"/>
                  <a:pt x="998886" y="4141323"/>
                </a:cubicBezTo>
                <a:lnTo>
                  <a:pt x="988052" y="4128193"/>
                </a:lnTo>
                <a:lnTo>
                  <a:pt x="920013" y="3992115"/>
                </a:lnTo>
                <a:lnTo>
                  <a:pt x="920013" y="3992114"/>
                </a:lnTo>
                <a:lnTo>
                  <a:pt x="76043" y="2304175"/>
                </a:lnTo>
                <a:lnTo>
                  <a:pt x="5240" y="2162570"/>
                </a:lnTo>
                <a:lnTo>
                  <a:pt x="0" y="2110578"/>
                </a:lnTo>
                <a:lnTo>
                  <a:pt x="5240" y="2058588"/>
                </a:lnTo>
                <a:lnTo>
                  <a:pt x="76045" y="1916978"/>
                </a:lnTo>
                <a:lnTo>
                  <a:pt x="909541" y="249988"/>
                </a:lnTo>
                <a:lnTo>
                  <a:pt x="906618" y="278980"/>
                </a:lnTo>
                <a:lnTo>
                  <a:pt x="906618" y="278980"/>
                </a:lnTo>
                <a:lnTo>
                  <a:pt x="909541" y="249989"/>
                </a:lnTo>
                <a:lnTo>
                  <a:pt x="1001023" y="67024"/>
                </a:lnTo>
                <a:lnTo>
                  <a:pt x="1033608" y="40139"/>
                </a:lnTo>
                <a:cubicBezTo>
                  <a:pt x="1048932" y="29787"/>
                  <a:pt x="1065305" y="20870"/>
                  <a:pt x="1082535" y="13583"/>
                </a:cubicBezTo>
                <a:lnTo>
                  <a:pt x="1126292" y="0"/>
                </a:lnTo>
                <a:lnTo>
                  <a:pt x="1263008" y="0"/>
                </a:lnTo>
                <a:lnTo>
                  <a:pt x="1306765" y="13583"/>
                </a:lnTo>
                <a:cubicBezTo>
                  <a:pt x="1384299" y="46377"/>
                  <a:pt x="1444485" y="112156"/>
                  <a:pt x="1469732" y="193328"/>
                </a:cubicBezTo>
                <a:lnTo>
                  <a:pt x="1482682" y="278980"/>
                </a:lnTo>
                <a:lnTo>
                  <a:pt x="1482682" y="278980"/>
                </a:lnTo>
                <a:cubicBezTo>
                  <a:pt x="1482682" y="159673"/>
                  <a:pt x="1410144" y="57308"/>
                  <a:pt x="1306765" y="13583"/>
                </a:cubicBezTo>
                <a:close/>
              </a:path>
            </a:pathLst>
          </a:cu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203200" dist="25400" dir="5400000" sx="102000" sy="102000" algn="t" rotWithShape="0">
              <a:prstClr val="black">
                <a:alpha val="86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</a:pPr>
            <a:endParaRPr kumimoji="0" lang="zh-CN" altLang="en-US" sz="17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  <a:ea typeface="宋体" panose="02010600030101010101" pitchFamily="2" charset="-122"/>
            </a:endParaRPr>
          </a:p>
        </p:txBody>
      </p:sp>
      <p:sp>
        <p:nvSpPr>
          <p:cNvPr id="8" name="Rectangle 3"/>
          <p:cNvSpPr>
            <a:spLocks noGrp="1" noChangeArrowheads="1"/>
          </p:cNvSpPr>
          <p:nvPr>
            <p:ph type="ctrTitle"/>
          </p:nvPr>
        </p:nvSpPr>
        <p:spPr>
          <a:xfrm>
            <a:off x="801687" y="2453434"/>
            <a:ext cx="9083675" cy="1976919"/>
          </a:xfrm>
          <a:effectLst/>
        </p:spPr>
        <p:txBody>
          <a:bodyPr/>
          <a:lstStyle/>
          <a:p>
            <a:pPr>
              <a:defRPr/>
            </a:pPr>
            <a:r>
              <a:rPr lang="zh-CN" altLang="en-US" sz="4800" b="1" dirty="0" smtClean="0">
                <a:solidFill>
                  <a:schemeClr val="accent1">
                    <a:lumMod val="50000"/>
                  </a:schemeClr>
                </a:solidFill>
                <a:ea typeface="微软雅黑" panose="020B0503020204020204" pitchFamily="34" charset="-122"/>
              </a:rPr>
              <a:t>感谢观看</a:t>
            </a:r>
            <a:br>
              <a:rPr lang="en-US" altLang="zh-CN" sz="2800" b="1" dirty="0" smtClean="0">
                <a:solidFill>
                  <a:schemeClr val="accent1">
                    <a:lumMod val="50000"/>
                  </a:schemeClr>
                </a:solidFill>
                <a:ea typeface="微软雅黑" panose="020B0503020204020204" pitchFamily="34" charset="-122"/>
              </a:rPr>
            </a:br>
            <a:r>
              <a:rPr lang="en-US" altLang="zh-CN" sz="2800" dirty="0" smtClean="0">
                <a:solidFill>
                  <a:schemeClr val="accent4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Thanks for watching</a:t>
            </a:r>
            <a:endParaRPr lang="zh-CN" altLang="en-US" sz="800" dirty="0">
              <a:solidFill>
                <a:schemeClr val="accent4">
                  <a:lumMod val="50000"/>
                  <a:lumOff val="50000"/>
                </a:schemeClr>
              </a:solidFill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0" name="open-book_223387"/>
          <p:cNvSpPr>
            <a:spLocks noChangeAspect="1"/>
          </p:cNvSpPr>
          <p:nvPr/>
        </p:nvSpPr>
        <p:spPr bwMode="auto">
          <a:xfrm>
            <a:off x="4889563" y="1754385"/>
            <a:ext cx="907922" cy="876854"/>
          </a:xfrm>
          <a:custGeom>
            <a:avLst/>
            <a:gdLst>
              <a:gd name="connsiteX0" fmla="*/ 302363 w 604675"/>
              <a:gd name="connsiteY0" fmla="*/ 456050 h 583985"/>
              <a:gd name="connsiteX1" fmla="*/ 315145 w 604675"/>
              <a:gd name="connsiteY1" fmla="*/ 468950 h 583985"/>
              <a:gd name="connsiteX2" fmla="*/ 315145 w 604675"/>
              <a:gd name="connsiteY2" fmla="*/ 488241 h 583985"/>
              <a:gd name="connsiteX3" fmla="*/ 302363 w 604675"/>
              <a:gd name="connsiteY3" fmla="*/ 501141 h 583985"/>
              <a:gd name="connsiteX4" fmla="*/ 289459 w 604675"/>
              <a:gd name="connsiteY4" fmla="*/ 488241 h 583985"/>
              <a:gd name="connsiteX5" fmla="*/ 289459 w 604675"/>
              <a:gd name="connsiteY5" fmla="*/ 468950 h 583985"/>
              <a:gd name="connsiteX6" fmla="*/ 302363 w 604675"/>
              <a:gd name="connsiteY6" fmla="*/ 456050 h 583985"/>
              <a:gd name="connsiteX7" fmla="*/ 578983 w 604675"/>
              <a:gd name="connsiteY7" fmla="*/ 85468 h 583985"/>
              <a:gd name="connsiteX8" fmla="*/ 559683 w 604675"/>
              <a:gd name="connsiteY8" fmla="*/ 87395 h 583985"/>
              <a:gd name="connsiteX9" fmla="*/ 559683 w 604675"/>
              <a:gd name="connsiteY9" fmla="*/ 481849 h 583985"/>
              <a:gd name="connsiteX10" fmla="*/ 551361 w 604675"/>
              <a:gd name="connsiteY10" fmla="*/ 494013 h 583985"/>
              <a:gd name="connsiteX11" fmla="*/ 406615 w 604675"/>
              <a:gd name="connsiteY11" fmla="*/ 547370 h 583985"/>
              <a:gd name="connsiteX12" fmla="*/ 578983 w 604675"/>
              <a:gd name="connsiteY12" fmla="*/ 528099 h 583985"/>
              <a:gd name="connsiteX13" fmla="*/ 25693 w 604675"/>
              <a:gd name="connsiteY13" fmla="*/ 84865 h 583985"/>
              <a:gd name="connsiteX14" fmla="*/ 25693 w 604675"/>
              <a:gd name="connsiteY14" fmla="*/ 528099 h 583985"/>
              <a:gd name="connsiteX15" fmla="*/ 198181 w 604675"/>
              <a:gd name="connsiteY15" fmla="*/ 547370 h 583985"/>
              <a:gd name="connsiteX16" fmla="*/ 53436 w 604675"/>
              <a:gd name="connsiteY16" fmla="*/ 494013 h 583985"/>
              <a:gd name="connsiteX17" fmla="*/ 44992 w 604675"/>
              <a:gd name="connsiteY17" fmla="*/ 481849 h 583985"/>
              <a:gd name="connsiteX18" fmla="*/ 44992 w 604675"/>
              <a:gd name="connsiteY18" fmla="*/ 86792 h 583985"/>
              <a:gd name="connsiteX19" fmla="*/ 70805 w 604675"/>
              <a:gd name="connsiteY19" fmla="*/ 31509 h 583985"/>
              <a:gd name="connsiteX20" fmla="*/ 70805 w 604675"/>
              <a:gd name="connsiteY20" fmla="*/ 472815 h 583985"/>
              <a:gd name="connsiteX21" fmla="*/ 272725 w 604675"/>
              <a:gd name="connsiteY21" fmla="*/ 547370 h 583985"/>
              <a:gd name="connsiteX22" fmla="*/ 331347 w 604675"/>
              <a:gd name="connsiteY22" fmla="*/ 547370 h 583985"/>
              <a:gd name="connsiteX23" fmla="*/ 533991 w 604675"/>
              <a:gd name="connsiteY23" fmla="*/ 472815 h 583985"/>
              <a:gd name="connsiteX24" fmla="*/ 533991 w 604675"/>
              <a:gd name="connsiteY24" fmla="*/ 31509 h 583985"/>
              <a:gd name="connsiteX25" fmla="*/ 340273 w 604675"/>
              <a:gd name="connsiteY25" fmla="*/ 102811 h 583985"/>
              <a:gd name="connsiteX26" fmla="*/ 315184 w 604675"/>
              <a:gd name="connsiteY26" fmla="*/ 108593 h 583985"/>
              <a:gd name="connsiteX27" fmla="*/ 315184 w 604675"/>
              <a:gd name="connsiteY27" fmla="*/ 411148 h 583985"/>
              <a:gd name="connsiteX28" fmla="*/ 302398 w 604675"/>
              <a:gd name="connsiteY28" fmla="*/ 424036 h 583985"/>
              <a:gd name="connsiteX29" fmla="*/ 289492 w 604675"/>
              <a:gd name="connsiteY29" fmla="*/ 411148 h 583985"/>
              <a:gd name="connsiteX30" fmla="*/ 289492 w 604675"/>
              <a:gd name="connsiteY30" fmla="*/ 108593 h 583985"/>
              <a:gd name="connsiteX31" fmla="*/ 264402 w 604675"/>
              <a:gd name="connsiteY31" fmla="*/ 102811 h 583985"/>
              <a:gd name="connsiteX32" fmla="*/ 62362 w 604675"/>
              <a:gd name="connsiteY32" fmla="*/ 675 h 583985"/>
              <a:gd name="connsiteX33" fmla="*/ 273449 w 604675"/>
              <a:gd name="connsiteY33" fmla="*/ 78361 h 583985"/>
              <a:gd name="connsiteX34" fmla="*/ 302398 w 604675"/>
              <a:gd name="connsiteY34" fmla="*/ 83540 h 583985"/>
              <a:gd name="connsiteX35" fmla="*/ 331347 w 604675"/>
              <a:gd name="connsiteY35" fmla="*/ 78361 h 583985"/>
              <a:gd name="connsiteX36" fmla="*/ 541711 w 604675"/>
              <a:gd name="connsiteY36" fmla="*/ 1277 h 583985"/>
              <a:gd name="connsiteX37" fmla="*/ 553291 w 604675"/>
              <a:gd name="connsiteY37" fmla="*/ 2602 h 583985"/>
              <a:gd name="connsiteX38" fmla="*/ 559080 w 604675"/>
              <a:gd name="connsiteY38" fmla="*/ 12840 h 583985"/>
              <a:gd name="connsiteX39" fmla="*/ 559080 w 604675"/>
              <a:gd name="connsiteY39" fmla="*/ 61740 h 583985"/>
              <a:gd name="connsiteX40" fmla="*/ 589959 w 604675"/>
              <a:gd name="connsiteY40" fmla="*/ 57886 h 583985"/>
              <a:gd name="connsiteX41" fmla="*/ 600212 w 604675"/>
              <a:gd name="connsiteY41" fmla="*/ 61017 h 583985"/>
              <a:gd name="connsiteX42" fmla="*/ 604675 w 604675"/>
              <a:gd name="connsiteY42" fmla="*/ 70653 h 583985"/>
              <a:gd name="connsiteX43" fmla="*/ 604675 w 604675"/>
              <a:gd name="connsiteY43" fmla="*/ 539662 h 583985"/>
              <a:gd name="connsiteX44" fmla="*/ 593096 w 604675"/>
              <a:gd name="connsiteY44" fmla="*/ 552429 h 583985"/>
              <a:gd name="connsiteX45" fmla="*/ 314581 w 604675"/>
              <a:gd name="connsiteY45" fmla="*/ 583262 h 583985"/>
              <a:gd name="connsiteX46" fmla="*/ 302398 w 604675"/>
              <a:gd name="connsiteY46" fmla="*/ 583985 h 583985"/>
              <a:gd name="connsiteX47" fmla="*/ 290818 w 604675"/>
              <a:gd name="connsiteY47" fmla="*/ 583262 h 583985"/>
              <a:gd name="connsiteX48" fmla="*/ 11580 w 604675"/>
              <a:gd name="connsiteY48" fmla="*/ 552429 h 583985"/>
              <a:gd name="connsiteX49" fmla="*/ 0 w 604675"/>
              <a:gd name="connsiteY49" fmla="*/ 539662 h 583985"/>
              <a:gd name="connsiteX50" fmla="*/ 0 w 604675"/>
              <a:gd name="connsiteY50" fmla="*/ 70653 h 583985"/>
              <a:gd name="connsiteX51" fmla="*/ 3860 w 604675"/>
              <a:gd name="connsiteY51" fmla="*/ 61017 h 583985"/>
              <a:gd name="connsiteX52" fmla="*/ 14113 w 604675"/>
              <a:gd name="connsiteY52" fmla="*/ 57886 h 583985"/>
              <a:gd name="connsiteX53" fmla="*/ 44992 w 604675"/>
              <a:gd name="connsiteY53" fmla="*/ 61017 h 583985"/>
              <a:gd name="connsiteX54" fmla="*/ 44992 w 604675"/>
              <a:gd name="connsiteY54" fmla="*/ 12238 h 583985"/>
              <a:gd name="connsiteX55" fmla="*/ 50782 w 604675"/>
              <a:gd name="connsiteY55" fmla="*/ 2000 h 583985"/>
              <a:gd name="connsiteX56" fmla="*/ 62362 w 604675"/>
              <a:gd name="connsiteY56" fmla="*/ 675 h 5839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604675" h="583985">
                <a:moveTo>
                  <a:pt x="302363" y="456050"/>
                </a:moveTo>
                <a:cubicBezTo>
                  <a:pt x="309357" y="456050"/>
                  <a:pt x="315145" y="461837"/>
                  <a:pt x="315145" y="468950"/>
                </a:cubicBezTo>
                <a:lnTo>
                  <a:pt x="315145" y="488241"/>
                </a:lnTo>
                <a:cubicBezTo>
                  <a:pt x="315145" y="495354"/>
                  <a:pt x="309357" y="501141"/>
                  <a:pt x="302363" y="501141"/>
                </a:cubicBezTo>
                <a:cubicBezTo>
                  <a:pt x="295248" y="501141"/>
                  <a:pt x="289459" y="495354"/>
                  <a:pt x="289459" y="488241"/>
                </a:cubicBezTo>
                <a:lnTo>
                  <a:pt x="289459" y="468950"/>
                </a:lnTo>
                <a:cubicBezTo>
                  <a:pt x="289459" y="461837"/>
                  <a:pt x="295248" y="456050"/>
                  <a:pt x="302363" y="456050"/>
                </a:cubicBezTo>
                <a:close/>
                <a:moveTo>
                  <a:pt x="578983" y="85468"/>
                </a:moveTo>
                <a:lnTo>
                  <a:pt x="559683" y="87395"/>
                </a:lnTo>
                <a:lnTo>
                  <a:pt x="559683" y="481849"/>
                </a:lnTo>
                <a:cubicBezTo>
                  <a:pt x="559683" y="487630"/>
                  <a:pt x="556427" y="492086"/>
                  <a:pt x="551361" y="494013"/>
                </a:cubicBezTo>
                <a:lnTo>
                  <a:pt x="406615" y="547370"/>
                </a:lnTo>
                <a:lnTo>
                  <a:pt x="578983" y="528099"/>
                </a:lnTo>
                <a:close/>
                <a:moveTo>
                  <a:pt x="25693" y="84865"/>
                </a:moveTo>
                <a:lnTo>
                  <a:pt x="25693" y="528099"/>
                </a:lnTo>
                <a:lnTo>
                  <a:pt x="198181" y="547370"/>
                </a:lnTo>
                <a:lnTo>
                  <a:pt x="53436" y="494013"/>
                </a:lnTo>
                <a:cubicBezTo>
                  <a:pt x="48249" y="492086"/>
                  <a:pt x="44992" y="486907"/>
                  <a:pt x="44992" y="481849"/>
                </a:cubicBezTo>
                <a:lnTo>
                  <a:pt x="44992" y="86792"/>
                </a:lnTo>
                <a:close/>
                <a:moveTo>
                  <a:pt x="70805" y="31509"/>
                </a:moveTo>
                <a:lnTo>
                  <a:pt x="70805" y="472815"/>
                </a:lnTo>
                <a:lnTo>
                  <a:pt x="272725" y="547370"/>
                </a:lnTo>
                <a:cubicBezTo>
                  <a:pt x="292025" y="553754"/>
                  <a:pt x="312048" y="553754"/>
                  <a:pt x="331347" y="547370"/>
                </a:cubicBezTo>
                <a:lnTo>
                  <a:pt x="533991" y="472815"/>
                </a:lnTo>
                <a:lnTo>
                  <a:pt x="533991" y="31509"/>
                </a:lnTo>
                <a:lnTo>
                  <a:pt x="340273" y="102811"/>
                </a:lnTo>
                <a:cubicBezTo>
                  <a:pt x="331950" y="106063"/>
                  <a:pt x="323627" y="107268"/>
                  <a:pt x="315184" y="108593"/>
                </a:cubicBezTo>
                <a:lnTo>
                  <a:pt x="315184" y="411148"/>
                </a:lnTo>
                <a:cubicBezTo>
                  <a:pt x="315184" y="418254"/>
                  <a:pt x="309394" y="424036"/>
                  <a:pt x="302398" y="424036"/>
                </a:cubicBezTo>
                <a:cubicBezTo>
                  <a:pt x="295281" y="424036"/>
                  <a:pt x="289492" y="418254"/>
                  <a:pt x="289492" y="411148"/>
                </a:cubicBezTo>
                <a:lnTo>
                  <a:pt x="289492" y="108593"/>
                </a:lnTo>
                <a:cubicBezTo>
                  <a:pt x="281169" y="107268"/>
                  <a:pt x="272725" y="106063"/>
                  <a:pt x="264402" y="102811"/>
                </a:cubicBezTo>
                <a:close/>
                <a:moveTo>
                  <a:pt x="62362" y="675"/>
                </a:moveTo>
                <a:lnTo>
                  <a:pt x="273449" y="78361"/>
                </a:lnTo>
                <a:cubicBezTo>
                  <a:pt x="282375" y="81613"/>
                  <a:pt x="292748" y="83540"/>
                  <a:pt x="302398" y="83540"/>
                </a:cubicBezTo>
                <a:cubicBezTo>
                  <a:pt x="312048" y="83540"/>
                  <a:pt x="321697" y="81613"/>
                  <a:pt x="331347" y="78361"/>
                </a:cubicBezTo>
                <a:lnTo>
                  <a:pt x="541711" y="1277"/>
                </a:lnTo>
                <a:cubicBezTo>
                  <a:pt x="545571" y="-650"/>
                  <a:pt x="550034" y="73"/>
                  <a:pt x="553291" y="2602"/>
                </a:cubicBezTo>
                <a:cubicBezTo>
                  <a:pt x="557150" y="4529"/>
                  <a:pt x="559080" y="8383"/>
                  <a:pt x="559080" y="12840"/>
                </a:cubicBezTo>
                <a:lnTo>
                  <a:pt x="559080" y="61740"/>
                </a:lnTo>
                <a:lnTo>
                  <a:pt x="589959" y="57886"/>
                </a:lnTo>
                <a:cubicBezTo>
                  <a:pt x="593819" y="57163"/>
                  <a:pt x="597679" y="58488"/>
                  <a:pt x="600212" y="61017"/>
                </a:cubicBezTo>
                <a:cubicBezTo>
                  <a:pt x="603469" y="63667"/>
                  <a:pt x="604675" y="66799"/>
                  <a:pt x="604675" y="70653"/>
                </a:cubicBezTo>
                <a:lnTo>
                  <a:pt x="604675" y="539662"/>
                </a:lnTo>
                <a:cubicBezTo>
                  <a:pt x="604675" y="546045"/>
                  <a:pt x="599609" y="551827"/>
                  <a:pt x="593096" y="552429"/>
                </a:cubicBezTo>
                <a:lnTo>
                  <a:pt x="314581" y="583262"/>
                </a:lnTo>
                <a:cubicBezTo>
                  <a:pt x="310118" y="583985"/>
                  <a:pt x="306258" y="583985"/>
                  <a:pt x="302398" y="583985"/>
                </a:cubicBezTo>
                <a:cubicBezTo>
                  <a:pt x="298538" y="583985"/>
                  <a:pt x="294678" y="583985"/>
                  <a:pt x="290818" y="583262"/>
                </a:cubicBezTo>
                <a:lnTo>
                  <a:pt x="11580" y="552429"/>
                </a:lnTo>
                <a:cubicBezTo>
                  <a:pt x="5187" y="551827"/>
                  <a:pt x="0" y="546045"/>
                  <a:pt x="0" y="539662"/>
                </a:cubicBezTo>
                <a:lnTo>
                  <a:pt x="0" y="70653"/>
                </a:lnTo>
                <a:cubicBezTo>
                  <a:pt x="0" y="66799"/>
                  <a:pt x="1327" y="63667"/>
                  <a:pt x="3860" y="61017"/>
                </a:cubicBezTo>
                <a:cubicBezTo>
                  <a:pt x="7117" y="58488"/>
                  <a:pt x="10253" y="57163"/>
                  <a:pt x="14113" y="57886"/>
                </a:cubicBezTo>
                <a:lnTo>
                  <a:pt x="44992" y="61017"/>
                </a:lnTo>
                <a:lnTo>
                  <a:pt x="44992" y="12238"/>
                </a:lnTo>
                <a:cubicBezTo>
                  <a:pt x="44992" y="8383"/>
                  <a:pt x="47646" y="4529"/>
                  <a:pt x="50782" y="2000"/>
                </a:cubicBezTo>
                <a:cubicBezTo>
                  <a:pt x="54039" y="73"/>
                  <a:pt x="58502" y="-650"/>
                  <a:pt x="62362" y="675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MH" val="20160104115313"/>
  <p:tag name="MH_LIBRARY" val="GRAPHIC"/>
  <p:tag name="MH_TYPE" val="Other"/>
  <p:tag name="MH_ORDER" val="3"/>
</p:tagLst>
</file>

<file path=ppt/tags/tag2.xml><?xml version="1.0" encoding="utf-8"?>
<p:tagLst xmlns:p="http://schemas.openxmlformats.org/presentationml/2006/main">
  <p:tag name="MH" val="20160104115313"/>
  <p:tag name="MH_LIBRARY" val="GRAPHIC"/>
  <p:tag name="MH_TYPE" val="Other"/>
  <p:tag name="MH_ORDER" val="1"/>
</p:tagLst>
</file>

<file path=ppt/tags/tag3.xml><?xml version="1.0" encoding="utf-8"?>
<p:tagLst xmlns:p="http://schemas.openxmlformats.org/presentationml/2006/main">
  <p:tag name="MH" val="20160104115313"/>
  <p:tag name="MH_LIBRARY" val="GRAPHIC"/>
  <p:tag name="MH_TYPE" val="Other"/>
  <p:tag name="MH_ORDER" val="6"/>
</p:tagLst>
</file>

<file path=ppt/tags/tag4.xml><?xml version="1.0" encoding="utf-8"?>
<p:tagLst xmlns:p="http://schemas.openxmlformats.org/presentationml/2006/main">
  <p:tag name="MH" val="20160104115313"/>
  <p:tag name="MH_LIBRARY" val="GRAPHIC"/>
  <p:tag name="MH_TYPE" val="Other"/>
  <p:tag name="MH_ORDER" val="8"/>
</p:tagLst>
</file>

<file path=ppt/theme/theme1.xml><?xml version="1.0" encoding="utf-8"?>
<a:theme xmlns:a="http://schemas.openxmlformats.org/drawingml/2006/main" name="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CFDEF3"/>
      </a:accent1>
      <a:accent2>
        <a:srgbClr val="333399"/>
      </a:accent2>
      <a:accent3>
        <a:srgbClr val="FFFFFF"/>
      </a:accent3>
      <a:accent4>
        <a:srgbClr val="000000"/>
      </a:accent4>
      <a:accent5>
        <a:srgbClr val="E4ECF8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90204" pitchFamily="34" charset="0"/>
          <a:buNone/>
          <a:defRPr kumimoji="0" lang="zh-CN" sz="17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9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90204" pitchFamily="34" charset="0"/>
          <a:buNone/>
          <a:defRPr kumimoji="0" lang="zh-CN" sz="17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9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FDEF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E4ECF8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7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9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2438</Words>
  <Application>WPS 表格</Application>
  <PresentationFormat>自定义</PresentationFormat>
  <Paragraphs>95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24" baseType="lpstr">
      <vt:lpstr>Arial</vt:lpstr>
      <vt:lpstr>方正书宋_GBK</vt:lpstr>
      <vt:lpstr>Wingdings</vt:lpstr>
      <vt:lpstr>宋体</vt:lpstr>
      <vt:lpstr>汉仪书宋二KW</vt:lpstr>
      <vt:lpstr>Calibri</vt:lpstr>
      <vt:lpstr>Helvetica Neue</vt:lpstr>
      <vt:lpstr>微软雅黑</vt:lpstr>
      <vt:lpstr>汉仪旗黑KW</vt:lpstr>
      <vt:lpstr>华文细黑</vt:lpstr>
      <vt:lpstr>黑体-简</vt:lpstr>
      <vt:lpstr>Calibri Light</vt:lpstr>
      <vt:lpstr>方正宋刻本秀楷简体</vt:lpstr>
      <vt:lpstr>冬青黑体简体中文</vt:lpstr>
      <vt:lpstr>宋体</vt:lpstr>
      <vt:lpstr>Arial Unicode MS</vt:lpstr>
      <vt:lpstr>默认设计模板</vt:lpstr>
      <vt:lpstr>2017 黑白简约商务模板 fresh style business report mockup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感谢观看 Thanks for watching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yellownancy</dc:creator>
  <cp:lastModifiedBy>caiyu</cp:lastModifiedBy>
  <cp:revision>35</cp:revision>
  <dcterms:created xsi:type="dcterms:W3CDTF">2020-03-24T07:21:38Z</dcterms:created>
  <dcterms:modified xsi:type="dcterms:W3CDTF">2020-03-24T07:21:38Z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2052-2.0.1.3256</vt:lpwstr>
  </property>
</Properties>
</file>

<file path=docProps/thumbnail.jpeg>
</file>